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7" r:id="rId2"/>
    <p:sldId id="298" r:id="rId3"/>
    <p:sldId id="299" r:id="rId4"/>
    <p:sldId id="300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CC6600"/>
    <a:srgbClr val="993300"/>
    <a:srgbClr val="CCECFF"/>
    <a:srgbClr val="FFFF99"/>
    <a:srgbClr val="663300"/>
    <a:srgbClr val="99CCFF"/>
    <a:srgbClr val="9C9CDF"/>
    <a:srgbClr val="CCFF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57" d="100"/>
          <a:sy n="57" d="100"/>
        </p:scale>
        <p:origin x="1038" y="96"/>
      </p:cViewPr>
      <p:guideLst>
        <p:guide orient="horz" pos="312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660380" indent="0" algn="ctr">
              <a:buNone/>
              <a:defRPr/>
            </a:lvl2pPr>
            <a:lvl3pPr marL="1320759" indent="0" algn="ctr">
              <a:buNone/>
              <a:defRPr/>
            </a:lvl3pPr>
            <a:lvl4pPr marL="1981139" indent="0" algn="ctr">
              <a:buNone/>
              <a:defRPr/>
            </a:lvl4pPr>
            <a:lvl5pPr marL="2641519" indent="0" algn="ctr">
              <a:buNone/>
              <a:defRPr/>
            </a:lvl5pPr>
            <a:lvl6pPr marL="3301898" indent="0" algn="ctr">
              <a:buNone/>
              <a:defRPr/>
            </a:lvl6pPr>
            <a:lvl7pPr marL="3962278" indent="0" algn="ctr">
              <a:buNone/>
              <a:defRPr/>
            </a:lvl7pPr>
            <a:lvl8pPr marL="4622658" indent="0" algn="ctr">
              <a:buNone/>
              <a:defRPr/>
            </a:lvl8pPr>
            <a:lvl9pPr marL="5283037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9023" y="167394"/>
            <a:ext cx="3627926" cy="687917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09405" y="167395"/>
            <a:ext cx="1605695" cy="8681508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9023" y="167395"/>
            <a:ext cx="4714875" cy="868150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9023" y="167394"/>
            <a:ext cx="3627926" cy="687917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  <a:prstGeom prst="rect">
            <a:avLst/>
          </a:prstGeom>
        </p:spPr>
        <p:txBody>
          <a:bodyPr anchor="t"/>
          <a:lstStyle>
            <a:lvl1pPr algn="l">
              <a:defRPr sz="5778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889"/>
            </a:lvl1pPr>
            <a:lvl2pPr marL="660380" indent="0">
              <a:buNone/>
              <a:defRPr sz="2600"/>
            </a:lvl2pPr>
            <a:lvl3pPr marL="1320759" indent="0">
              <a:buNone/>
              <a:defRPr sz="2311"/>
            </a:lvl3pPr>
            <a:lvl4pPr marL="1981139" indent="0">
              <a:buNone/>
              <a:defRPr sz="2022"/>
            </a:lvl4pPr>
            <a:lvl5pPr marL="2641519" indent="0">
              <a:buNone/>
              <a:defRPr sz="2022"/>
            </a:lvl5pPr>
            <a:lvl6pPr marL="3301898" indent="0">
              <a:buNone/>
              <a:defRPr sz="2022"/>
            </a:lvl6pPr>
            <a:lvl7pPr marL="3962278" indent="0">
              <a:buNone/>
              <a:defRPr sz="2022"/>
            </a:lvl7pPr>
            <a:lvl8pPr marL="4622658" indent="0">
              <a:buNone/>
              <a:defRPr sz="2022"/>
            </a:lvl8pPr>
            <a:lvl9pPr marL="5283037" indent="0">
              <a:buNone/>
              <a:defRPr sz="2022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9023" y="167394"/>
            <a:ext cx="3627926" cy="687917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  <a:prstGeom prst="rect">
            <a:avLst/>
          </a:prstGeom>
        </p:spPr>
        <p:txBody>
          <a:bodyPr/>
          <a:lstStyle>
            <a:lvl1pPr>
              <a:defRPr sz="4044"/>
            </a:lvl1pPr>
            <a:lvl2pPr>
              <a:defRPr sz="3467"/>
            </a:lvl2pPr>
            <a:lvl3pPr>
              <a:defRPr sz="2889"/>
            </a:lvl3pPr>
            <a:lvl4pPr>
              <a:defRPr sz="2600"/>
            </a:lvl4pPr>
            <a:lvl5pPr>
              <a:defRPr sz="2600"/>
            </a:lvl5pPr>
            <a:lvl6pPr>
              <a:defRPr sz="2600"/>
            </a:lvl6pPr>
            <a:lvl7pPr>
              <a:defRPr sz="2600"/>
            </a:lvl7pPr>
            <a:lvl8pPr>
              <a:defRPr sz="2600"/>
            </a:lvl8pPr>
            <a:lvl9pPr>
              <a:defRPr sz="2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  <a:prstGeom prst="rect">
            <a:avLst/>
          </a:prstGeom>
        </p:spPr>
        <p:txBody>
          <a:bodyPr/>
          <a:lstStyle>
            <a:lvl1pPr>
              <a:defRPr sz="4044"/>
            </a:lvl1pPr>
            <a:lvl2pPr>
              <a:defRPr sz="3467"/>
            </a:lvl2pPr>
            <a:lvl3pPr>
              <a:defRPr sz="2889"/>
            </a:lvl3pPr>
            <a:lvl4pPr>
              <a:defRPr sz="2600"/>
            </a:lvl4pPr>
            <a:lvl5pPr>
              <a:defRPr sz="2600"/>
            </a:lvl5pPr>
            <a:lvl6pPr>
              <a:defRPr sz="2600"/>
            </a:lvl6pPr>
            <a:lvl7pPr>
              <a:defRPr sz="2600"/>
            </a:lvl7pPr>
            <a:lvl8pPr>
              <a:defRPr sz="2600"/>
            </a:lvl8pPr>
            <a:lvl9pPr>
              <a:defRPr sz="2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3467" b="1"/>
            </a:lvl1pPr>
            <a:lvl2pPr marL="660380" indent="0">
              <a:buNone/>
              <a:defRPr sz="2889" b="1"/>
            </a:lvl2pPr>
            <a:lvl3pPr marL="1320759" indent="0">
              <a:buNone/>
              <a:defRPr sz="2600" b="1"/>
            </a:lvl3pPr>
            <a:lvl4pPr marL="1981139" indent="0">
              <a:buNone/>
              <a:defRPr sz="2311" b="1"/>
            </a:lvl4pPr>
            <a:lvl5pPr marL="2641519" indent="0">
              <a:buNone/>
              <a:defRPr sz="2311" b="1"/>
            </a:lvl5pPr>
            <a:lvl6pPr marL="3301898" indent="0">
              <a:buNone/>
              <a:defRPr sz="2311" b="1"/>
            </a:lvl6pPr>
            <a:lvl7pPr marL="3962278" indent="0">
              <a:buNone/>
              <a:defRPr sz="2311" b="1"/>
            </a:lvl7pPr>
            <a:lvl8pPr marL="4622658" indent="0">
              <a:buNone/>
              <a:defRPr sz="2311" b="1"/>
            </a:lvl8pPr>
            <a:lvl9pPr marL="5283037" indent="0">
              <a:buNone/>
              <a:defRPr sz="2311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  <a:prstGeom prst="rect">
            <a:avLst/>
          </a:prstGeom>
        </p:spPr>
        <p:txBody>
          <a:bodyPr/>
          <a:lstStyle>
            <a:lvl1pPr>
              <a:defRPr sz="3467"/>
            </a:lvl1pPr>
            <a:lvl2pPr>
              <a:defRPr sz="2889"/>
            </a:lvl2pPr>
            <a:lvl3pPr>
              <a:defRPr sz="2600"/>
            </a:lvl3pPr>
            <a:lvl4pPr>
              <a:defRPr sz="2311"/>
            </a:lvl4pPr>
            <a:lvl5pPr>
              <a:defRPr sz="2311"/>
            </a:lvl5pPr>
            <a:lvl6pPr>
              <a:defRPr sz="2311"/>
            </a:lvl6pPr>
            <a:lvl7pPr>
              <a:defRPr sz="2311"/>
            </a:lvl7pPr>
            <a:lvl8pPr>
              <a:defRPr sz="2311"/>
            </a:lvl8pPr>
            <a:lvl9pPr>
              <a:defRPr sz="231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3467" b="1"/>
            </a:lvl1pPr>
            <a:lvl2pPr marL="660380" indent="0">
              <a:buNone/>
              <a:defRPr sz="2889" b="1"/>
            </a:lvl2pPr>
            <a:lvl3pPr marL="1320759" indent="0">
              <a:buNone/>
              <a:defRPr sz="2600" b="1"/>
            </a:lvl3pPr>
            <a:lvl4pPr marL="1981139" indent="0">
              <a:buNone/>
              <a:defRPr sz="2311" b="1"/>
            </a:lvl4pPr>
            <a:lvl5pPr marL="2641519" indent="0">
              <a:buNone/>
              <a:defRPr sz="2311" b="1"/>
            </a:lvl5pPr>
            <a:lvl6pPr marL="3301898" indent="0">
              <a:buNone/>
              <a:defRPr sz="2311" b="1"/>
            </a:lvl6pPr>
            <a:lvl7pPr marL="3962278" indent="0">
              <a:buNone/>
              <a:defRPr sz="2311" b="1"/>
            </a:lvl7pPr>
            <a:lvl8pPr marL="4622658" indent="0">
              <a:buNone/>
              <a:defRPr sz="2311" b="1"/>
            </a:lvl8pPr>
            <a:lvl9pPr marL="5283037" indent="0">
              <a:buNone/>
              <a:defRPr sz="2311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  <a:prstGeom prst="rect">
            <a:avLst/>
          </a:prstGeom>
        </p:spPr>
        <p:txBody>
          <a:bodyPr/>
          <a:lstStyle>
            <a:lvl1pPr>
              <a:defRPr sz="3467"/>
            </a:lvl1pPr>
            <a:lvl2pPr>
              <a:defRPr sz="2889"/>
            </a:lvl2pPr>
            <a:lvl3pPr>
              <a:defRPr sz="2600"/>
            </a:lvl3pPr>
            <a:lvl4pPr>
              <a:defRPr sz="2311"/>
            </a:lvl4pPr>
            <a:lvl5pPr>
              <a:defRPr sz="2311"/>
            </a:lvl5pPr>
            <a:lvl6pPr>
              <a:defRPr sz="2311"/>
            </a:lvl6pPr>
            <a:lvl7pPr>
              <a:defRPr sz="2311"/>
            </a:lvl7pPr>
            <a:lvl8pPr>
              <a:defRPr sz="2311"/>
            </a:lvl8pPr>
            <a:lvl9pPr>
              <a:defRPr sz="231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9023" y="167394"/>
            <a:ext cx="3627926" cy="687917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  <a:prstGeom prst="rect">
            <a:avLst/>
          </a:prstGeom>
        </p:spPr>
        <p:txBody>
          <a:bodyPr anchor="b"/>
          <a:lstStyle>
            <a:lvl1pPr algn="l">
              <a:defRPr sz="288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  <a:prstGeom prst="rect">
            <a:avLst/>
          </a:prstGeom>
        </p:spPr>
        <p:txBody>
          <a:bodyPr/>
          <a:lstStyle>
            <a:lvl1pPr>
              <a:defRPr sz="4622"/>
            </a:lvl1pPr>
            <a:lvl2pPr>
              <a:defRPr sz="4044"/>
            </a:lvl2pPr>
            <a:lvl3pPr>
              <a:defRPr sz="3467"/>
            </a:lvl3pPr>
            <a:lvl4pPr>
              <a:defRPr sz="2889"/>
            </a:lvl4pPr>
            <a:lvl5pPr>
              <a:defRPr sz="2889"/>
            </a:lvl5pPr>
            <a:lvl6pPr>
              <a:defRPr sz="2889"/>
            </a:lvl6pPr>
            <a:lvl7pPr>
              <a:defRPr sz="2889"/>
            </a:lvl7pPr>
            <a:lvl8pPr>
              <a:defRPr sz="2889"/>
            </a:lvl8pPr>
            <a:lvl9pPr>
              <a:defRPr sz="288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22"/>
            </a:lvl1pPr>
            <a:lvl2pPr marL="660380" indent="0">
              <a:buNone/>
              <a:defRPr sz="1733"/>
            </a:lvl2pPr>
            <a:lvl3pPr marL="1320759" indent="0">
              <a:buNone/>
              <a:defRPr sz="1444"/>
            </a:lvl3pPr>
            <a:lvl4pPr marL="1981139" indent="0">
              <a:buNone/>
              <a:defRPr sz="1300"/>
            </a:lvl4pPr>
            <a:lvl5pPr marL="2641519" indent="0">
              <a:buNone/>
              <a:defRPr sz="1300"/>
            </a:lvl5pPr>
            <a:lvl6pPr marL="3301898" indent="0">
              <a:buNone/>
              <a:defRPr sz="1300"/>
            </a:lvl6pPr>
            <a:lvl7pPr marL="3962278" indent="0">
              <a:buNone/>
              <a:defRPr sz="1300"/>
            </a:lvl7pPr>
            <a:lvl8pPr marL="4622658" indent="0">
              <a:buNone/>
              <a:defRPr sz="1300"/>
            </a:lvl8pPr>
            <a:lvl9pPr marL="5283037" indent="0">
              <a:buNone/>
              <a:defRPr sz="13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  <a:prstGeom prst="rect">
            <a:avLst/>
          </a:prstGeom>
        </p:spPr>
        <p:txBody>
          <a:bodyPr anchor="b"/>
          <a:lstStyle>
            <a:lvl1pPr algn="l">
              <a:defRPr sz="288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4622"/>
            </a:lvl1pPr>
            <a:lvl2pPr marL="660380" indent="0">
              <a:buNone/>
              <a:defRPr sz="4044"/>
            </a:lvl2pPr>
            <a:lvl3pPr marL="1320759" indent="0">
              <a:buNone/>
              <a:defRPr sz="3467"/>
            </a:lvl3pPr>
            <a:lvl4pPr marL="1981139" indent="0">
              <a:buNone/>
              <a:defRPr sz="2889"/>
            </a:lvl4pPr>
            <a:lvl5pPr marL="2641519" indent="0">
              <a:buNone/>
              <a:defRPr sz="2889"/>
            </a:lvl5pPr>
            <a:lvl6pPr marL="3301898" indent="0">
              <a:buNone/>
              <a:defRPr sz="2889"/>
            </a:lvl6pPr>
            <a:lvl7pPr marL="3962278" indent="0">
              <a:buNone/>
              <a:defRPr sz="2889"/>
            </a:lvl7pPr>
            <a:lvl8pPr marL="4622658" indent="0">
              <a:buNone/>
              <a:defRPr sz="2889"/>
            </a:lvl8pPr>
            <a:lvl9pPr marL="5283037" indent="0">
              <a:buNone/>
              <a:defRPr sz="2889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22"/>
            </a:lvl1pPr>
            <a:lvl2pPr marL="660380" indent="0">
              <a:buNone/>
              <a:defRPr sz="1733"/>
            </a:lvl2pPr>
            <a:lvl3pPr marL="1320759" indent="0">
              <a:buNone/>
              <a:defRPr sz="1444"/>
            </a:lvl3pPr>
            <a:lvl4pPr marL="1981139" indent="0">
              <a:buNone/>
              <a:defRPr sz="1300"/>
            </a:lvl4pPr>
            <a:lvl5pPr marL="2641519" indent="0">
              <a:buNone/>
              <a:defRPr sz="1300"/>
            </a:lvl5pPr>
            <a:lvl6pPr marL="3301898" indent="0">
              <a:buNone/>
              <a:defRPr sz="1300"/>
            </a:lvl6pPr>
            <a:lvl7pPr marL="3962278" indent="0">
              <a:buNone/>
              <a:defRPr sz="1300"/>
            </a:lvl7pPr>
            <a:lvl8pPr marL="4622658" indent="0">
              <a:buNone/>
              <a:defRPr sz="1300"/>
            </a:lvl8pPr>
            <a:lvl9pPr marL="5283037" indent="0">
              <a:buNone/>
              <a:defRPr sz="13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660380"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1320759"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981139"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2641519" algn="l" rtl="0" fontAlgn="base">
        <a:spcBef>
          <a:spcPct val="0"/>
        </a:spcBef>
        <a:spcAft>
          <a:spcPct val="0"/>
        </a:spcAft>
        <a:defRPr kumimoji="1" sz="3467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495285" indent="-495285" algn="l" rtl="0" fontAlgn="base">
        <a:spcBef>
          <a:spcPct val="20000"/>
        </a:spcBef>
        <a:spcAft>
          <a:spcPct val="0"/>
        </a:spcAft>
        <a:buChar char="•"/>
        <a:defRPr kumimoji="1" sz="4622">
          <a:solidFill>
            <a:schemeClr val="tx1"/>
          </a:solidFill>
          <a:latin typeface="+mn-lt"/>
          <a:ea typeface="+mn-ea"/>
          <a:cs typeface="+mn-cs"/>
        </a:defRPr>
      </a:lvl1pPr>
      <a:lvl2pPr marL="1073117" indent="-412737" algn="l" rtl="0" fontAlgn="base">
        <a:spcBef>
          <a:spcPct val="20000"/>
        </a:spcBef>
        <a:spcAft>
          <a:spcPct val="0"/>
        </a:spcAft>
        <a:buChar char="–"/>
        <a:defRPr kumimoji="1" sz="4044">
          <a:solidFill>
            <a:schemeClr val="tx1"/>
          </a:solidFill>
          <a:latin typeface="+mn-lt"/>
          <a:ea typeface="+mn-ea"/>
        </a:defRPr>
      </a:lvl2pPr>
      <a:lvl3pPr marL="1650949" indent="-330190" algn="l" rtl="0" fontAlgn="base">
        <a:spcBef>
          <a:spcPct val="20000"/>
        </a:spcBef>
        <a:spcAft>
          <a:spcPct val="0"/>
        </a:spcAft>
        <a:buChar char="•"/>
        <a:defRPr kumimoji="1" sz="3467">
          <a:solidFill>
            <a:schemeClr val="tx1"/>
          </a:solidFill>
          <a:latin typeface="+mn-lt"/>
          <a:ea typeface="+mn-ea"/>
        </a:defRPr>
      </a:lvl3pPr>
      <a:lvl4pPr marL="2311329" indent="-330190" algn="l" rtl="0" fontAlgn="base">
        <a:spcBef>
          <a:spcPct val="20000"/>
        </a:spcBef>
        <a:spcAft>
          <a:spcPct val="0"/>
        </a:spcAft>
        <a:buChar char="–"/>
        <a:defRPr kumimoji="1" sz="2889">
          <a:solidFill>
            <a:schemeClr val="tx1"/>
          </a:solidFill>
          <a:latin typeface="+mn-lt"/>
          <a:ea typeface="+mn-ea"/>
        </a:defRPr>
      </a:lvl4pPr>
      <a:lvl5pPr marL="2971709" indent="-330190" algn="l" rtl="0" fontAlgn="base">
        <a:spcBef>
          <a:spcPct val="20000"/>
        </a:spcBef>
        <a:spcAft>
          <a:spcPct val="0"/>
        </a:spcAft>
        <a:buChar char="»"/>
        <a:defRPr kumimoji="1" sz="2889">
          <a:solidFill>
            <a:schemeClr val="tx1"/>
          </a:solidFill>
          <a:latin typeface="+mn-lt"/>
          <a:ea typeface="+mn-ea"/>
        </a:defRPr>
      </a:lvl5pPr>
      <a:lvl6pPr marL="3632088" indent="-330190" algn="l" rtl="0" fontAlgn="base">
        <a:spcBef>
          <a:spcPct val="20000"/>
        </a:spcBef>
        <a:spcAft>
          <a:spcPct val="0"/>
        </a:spcAft>
        <a:buChar char="»"/>
        <a:defRPr kumimoji="1" sz="2889">
          <a:solidFill>
            <a:schemeClr val="tx1"/>
          </a:solidFill>
          <a:latin typeface="+mn-lt"/>
          <a:ea typeface="+mn-ea"/>
        </a:defRPr>
      </a:lvl6pPr>
      <a:lvl7pPr marL="4292468" indent="-330190" algn="l" rtl="0" fontAlgn="base">
        <a:spcBef>
          <a:spcPct val="20000"/>
        </a:spcBef>
        <a:spcAft>
          <a:spcPct val="0"/>
        </a:spcAft>
        <a:buChar char="»"/>
        <a:defRPr kumimoji="1" sz="2889">
          <a:solidFill>
            <a:schemeClr val="tx1"/>
          </a:solidFill>
          <a:latin typeface="+mn-lt"/>
          <a:ea typeface="+mn-ea"/>
        </a:defRPr>
      </a:lvl7pPr>
      <a:lvl8pPr marL="4952848" indent="-330190" algn="l" rtl="0" fontAlgn="base">
        <a:spcBef>
          <a:spcPct val="20000"/>
        </a:spcBef>
        <a:spcAft>
          <a:spcPct val="0"/>
        </a:spcAft>
        <a:buChar char="»"/>
        <a:defRPr kumimoji="1" sz="2889">
          <a:solidFill>
            <a:schemeClr val="tx1"/>
          </a:solidFill>
          <a:latin typeface="+mn-lt"/>
          <a:ea typeface="+mn-ea"/>
        </a:defRPr>
      </a:lvl8pPr>
      <a:lvl9pPr marL="5613227" indent="-330190" algn="l" rtl="0" fontAlgn="base">
        <a:spcBef>
          <a:spcPct val="20000"/>
        </a:spcBef>
        <a:spcAft>
          <a:spcPct val="0"/>
        </a:spcAft>
        <a:buChar char="»"/>
        <a:defRPr kumimoji="1" sz="2889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60380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320759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3pPr>
      <a:lvl4pPr marL="1981139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4pPr>
      <a:lvl5pPr marL="2641519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5pPr>
      <a:lvl6pPr marL="3301898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6pPr>
      <a:lvl7pPr marL="3962278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7pPr>
      <a:lvl8pPr marL="4622658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8pPr>
      <a:lvl9pPr marL="5283037" algn="l" defTabSz="1320759" rtl="0" eaLnBrk="1" latinLnBrk="0" hangingPunct="1"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w.&#12295;&#12295;&#12295;&#12295;.ne.jp/" TargetMode="Externa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://wwww.&#12295;&#12295;&#12295;&#12295;.ne.jp/" TargetMode="Externa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wwww.&#12295;&#12295;&#12295;&#12295;.ne.jp/" TargetMode="Externa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CF99AEBF-0B86-4569-BB0E-03A3184D0F81}"/>
              </a:ext>
            </a:extLst>
          </p:cNvPr>
          <p:cNvSpPr/>
          <p:nvPr/>
        </p:nvSpPr>
        <p:spPr bwMode="auto">
          <a:xfrm>
            <a:off x="0" y="0"/>
            <a:ext cx="6858000" cy="8193360"/>
          </a:xfrm>
          <a:prstGeom prst="rect">
            <a:avLst/>
          </a:prstGeom>
          <a:gradFill>
            <a:gsLst>
              <a:gs pos="0">
                <a:srgbClr val="0070C0"/>
              </a:gs>
              <a:gs pos="100000">
                <a:schemeClr val="accent5"/>
              </a:gs>
            </a:gsLst>
            <a:lin ang="5400000" scaled="1"/>
          </a:gra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C701B546-E326-4EBF-B708-878F583CAA4E}"/>
              </a:ext>
            </a:extLst>
          </p:cNvPr>
          <p:cNvSpPr txBox="1"/>
          <p:nvPr/>
        </p:nvSpPr>
        <p:spPr>
          <a:xfrm>
            <a:off x="1089340" y="1674606"/>
            <a:ext cx="4682386" cy="90416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dirty="0">
                <a:solidFill>
                  <a:schemeClr val="bg1"/>
                </a:solidFill>
                <a:latin typeface="+mj-ea"/>
                <a:ea typeface="+mj-ea"/>
              </a:rPr>
              <a:t>生徒募集中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FCE208A2-3CFA-47A3-8C76-B06149BFDD5D}"/>
              </a:ext>
            </a:extLst>
          </p:cNvPr>
          <p:cNvSpPr txBox="1"/>
          <p:nvPr/>
        </p:nvSpPr>
        <p:spPr>
          <a:xfrm>
            <a:off x="484980" y="427334"/>
            <a:ext cx="5891106" cy="104820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そろばん教室</a:t>
            </a:r>
          </a:p>
        </p:txBody>
      </p:sp>
      <p:sp>
        <p:nvSpPr>
          <p:cNvPr id="456" name="テキスト ボックス 455">
            <a:extLst>
              <a:ext uri="{FF2B5EF4-FFF2-40B4-BE49-F238E27FC236}">
                <a16:creationId xmlns:a16="http://schemas.microsoft.com/office/drawing/2014/main" id="{28B433AC-F52B-4AAF-A74F-6A7DE054E754}"/>
              </a:ext>
            </a:extLst>
          </p:cNvPr>
          <p:cNvSpPr txBox="1"/>
          <p:nvPr/>
        </p:nvSpPr>
        <p:spPr>
          <a:xfrm>
            <a:off x="3272384" y="5971121"/>
            <a:ext cx="1210588" cy="15029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>
              <a:lnSpc>
                <a:spcPts val="2160"/>
              </a:lnSpc>
              <a:defRPr>
                <a:latin typeface="+mj-ea"/>
                <a:ea typeface="+mj-ea"/>
              </a:defRPr>
            </a:lvl1pPr>
          </a:lstStyle>
          <a:p>
            <a:r>
              <a:rPr lang="ja-JP" altLang="en-US" sz="1600" b="1" dirty="0"/>
              <a:t>日　　時：</a:t>
            </a:r>
            <a:endParaRPr lang="en-US" altLang="ja-JP" sz="1600" b="1" dirty="0"/>
          </a:p>
          <a:p>
            <a:endParaRPr lang="en-US" altLang="ja-JP" sz="1600" b="1" dirty="0"/>
          </a:p>
          <a:p>
            <a:r>
              <a:rPr lang="ja-JP" altLang="en-US" sz="1600" b="1" dirty="0"/>
              <a:t>場　　所：</a:t>
            </a:r>
          </a:p>
          <a:p>
            <a:r>
              <a:rPr lang="ja-JP" altLang="en-US" sz="1600" b="1" dirty="0"/>
              <a:t>対　　象：</a:t>
            </a:r>
          </a:p>
          <a:p>
            <a:r>
              <a:rPr lang="ja-JP" altLang="en-US" sz="1600" b="1" dirty="0"/>
              <a:t>費　　用：</a:t>
            </a:r>
          </a:p>
        </p:txBody>
      </p:sp>
      <p:sp>
        <p:nvSpPr>
          <p:cNvPr id="457" name="テキスト ボックス 456">
            <a:extLst>
              <a:ext uri="{FF2B5EF4-FFF2-40B4-BE49-F238E27FC236}">
                <a16:creationId xmlns:a16="http://schemas.microsoft.com/office/drawing/2014/main" id="{A778F988-9192-4A82-A6FE-B4BE102F0DAC}"/>
              </a:ext>
            </a:extLst>
          </p:cNvPr>
          <p:cNvSpPr txBox="1"/>
          <p:nvPr/>
        </p:nvSpPr>
        <p:spPr>
          <a:xfrm>
            <a:off x="4397364" y="5971121"/>
            <a:ext cx="2287806" cy="178510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160"/>
              </a:lnSpc>
            </a:pPr>
            <a:r>
              <a:rPr lang="ja-JP" altLang="en-US" sz="1600" dirty="0">
                <a:latin typeface="+mj-ea"/>
                <a:ea typeface="+mj-ea"/>
              </a:rPr>
              <a:t>毎週月・金曜日</a:t>
            </a:r>
          </a:p>
          <a:p>
            <a:pPr>
              <a:lnSpc>
                <a:spcPts val="2160"/>
              </a:lnSpc>
            </a:pPr>
            <a:r>
              <a:rPr lang="ja-JP" altLang="en-US" sz="1600" dirty="0">
                <a:latin typeface="+mj-ea"/>
                <a:ea typeface="+mj-ea"/>
              </a:rPr>
              <a:t>午後</a:t>
            </a:r>
            <a:r>
              <a:rPr lang="en-US" altLang="ja-JP" sz="1600" dirty="0">
                <a:latin typeface="+mj-ea"/>
                <a:ea typeface="+mj-ea"/>
              </a:rPr>
              <a:t>6</a:t>
            </a:r>
            <a:r>
              <a:rPr lang="ja-JP" altLang="en-US" sz="1600" dirty="0">
                <a:latin typeface="+mj-ea"/>
                <a:ea typeface="+mj-ea"/>
              </a:rPr>
              <a:t>時～午後</a:t>
            </a:r>
            <a:r>
              <a:rPr lang="en-US" altLang="ja-JP" sz="1600" dirty="0">
                <a:latin typeface="+mj-ea"/>
                <a:ea typeface="+mj-ea"/>
              </a:rPr>
              <a:t>7</a:t>
            </a:r>
            <a:r>
              <a:rPr lang="ja-JP" altLang="en-US" sz="1600" dirty="0">
                <a:latin typeface="+mj-ea"/>
                <a:ea typeface="+mj-ea"/>
              </a:rPr>
              <a:t>時まで</a:t>
            </a:r>
          </a:p>
          <a:p>
            <a:pPr>
              <a:lnSpc>
                <a:spcPts val="2160"/>
              </a:lnSpc>
            </a:pPr>
            <a:r>
              <a:rPr lang="ja-JP" altLang="en-US" sz="1600" dirty="0">
                <a:latin typeface="+mj-ea"/>
                <a:ea typeface="+mj-ea"/>
              </a:rPr>
              <a:t>〇〇市〇〇文化教室</a:t>
            </a:r>
            <a:endParaRPr lang="en-US" altLang="ja-JP" sz="1600" dirty="0">
              <a:latin typeface="+mj-ea"/>
              <a:ea typeface="+mj-ea"/>
            </a:endParaRPr>
          </a:p>
          <a:p>
            <a:pPr>
              <a:lnSpc>
                <a:spcPts val="2160"/>
              </a:lnSpc>
            </a:pPr>
            <a:r>
              <a:rPr lang="ja-JP" altLang="en-US" sz="1600" dirty="0">
                <a:latin typeface="+mj-ea"/>
                <a:ea typeface="+mj-ea"/>
              </a:rPr>
              <a:t>年長～中学生</a:t>
            </a:r>
            <a:endParaRPr lang="en-US" altLang="ja-JP" sz="1600" dirty="0">
              <a:latin typeface="+mj-ea"/>
              <a:ea typeface="+mj-ea"/>
            </a:endParaRPr>
          </a:p>
          <a:p>
            <a:pPr>
              <a:lnSpc>
                <a:spcPts val="2160"/>
              </a:lnSpc>
            </a:pPr>
            <a:r>
              <a:rPr lang="ja-JP" altLang="en-US" sz="1600" dirty="0">
                <a:latin typeface="+mj-ea"/>
                <a:ea typeface="+mj-ea"/>
              </a:rPr>
              <a:t>入会金</a:t>
            </a:r>
            <a:r>
              <a:rPr lang="en-US" altLang="ja-JP" sz="1600" dirty="0">
                <a:latin typeface="+mj-ea"/>
                <a:ea typeface="+mj-ea"/>
              </a:rPr>
              <a:t>2000</a:t>
            </a:r>
            <a:r>
              <a:rPr lang="ja-JP" altLang="en-US" sz="1600" dirty="0">
                <a:latin typeface="+mj-ea"/>
                <a:ea typeface="+mj-ea"/>
              </a:rPr>
              <a:t>円</a:t>
            </a:r>
            <a:endParaRPr lang="en-US" altLang="ja-JP" sz="1600" dirty="0">
              <a:latin typeface="+mj-ea"/>
              <a:ea typeface="+mj-ea"/>
            </a:endParaRPr>
          </a:p>
          <a:p>
            <a:pPr>
              <a:lnSpc>
                <a:spcPts val="2160"/>
              </a:lnSpc>
            </a:pPr>
            <a:r>
              <a:rPr lang="ja-JP" altLang="en-US" sz="1600" dirty="0">
                <a:latin typeface="+mj-ea"/>
                <a:ea typeface="+mj-ea"/>
              </a:rPr>
              <a:t>月会費</a:t>
            </a:r>
            <a:r>
              <a:rPr lang="en-US" altLang="ja-JP" sz="1600" dirty="0">
                <a:latin typeface="+mj-ea"/>
                <a:ea typeface="+mj-ea"/>
              </a:rPr>
              <a:t>3000</a:t>
            </a:r>
            <a:r>
              <a:rPr lang="ja-JP" altLang="en-US" sz="1600" dirty="0">
                <a:latin typeface="+mj-ea"/>
                <a:ea typeface="+mj-ea"/>
              </a:rPr>
              <a:t>円</a:t>
            </a:r>
            <a:endParaRPr kumimoji="1" lang="ja-JP" altLang="en-US" sz="1600" dirty="0">
              <a:latin typeface="+mj-ea"/>
              <a:ea typeface="+mj-ea"/>
            </a:endParaRPr>
          </a:p>
        </p:txBody>
      </p:sp>
      <p:sp>
        <p:nvSpPr>
          <p:cNvPr id="459" name="テキスト ボックス 458">
            <a:extLst>
              <a:ext uri="{FF2B5EF4-FFF2-40B4-BE49-F238E27FC236}">
                <a16:creationId xmlns:a16="http://schemas.microsoft.com/office/drawing/2014/main" id="{DA14B4E0-8E61-422C-ADBC-9D89FE21DC73}"/>
              </a:ext>
            </a:extLst>
          </p:cNvPr>
          <p:cNvSpPr txBox="1"/>
          <p:nvPr/>
        </p:nvSpPr>
        <p:spPr>
          <a:xfrm>
            <a:off x="4790125" y="8994667"/>
            <a:ext cx="1861407" cy="35779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160"/>
              </a:lnSpc>
            </a:pPr>
            <a:r>
              <a:rPr lang="ja-JP" altLang="en-US" sz="1400" dirty="0">
                <a:latin typeface="+mj-ea"/>
                <a:ea typeface="+mj-ea"/>
              </a:rPr>
              <a:t>担当 田中または山田</a:t>
            </a:r>
            <a:endParaRPr kumimoji="1" lang="ja-JP" altLang="en-US" sz="1400" dirty="0">
              <a:latin typeface="+mj-ea"/>
              <a:ea typeface="+mj-ea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A6D13FF-AB49-4852-B37C-E30F7A82D02D}"/>
              </a:ext>
            </a:extLst>
          </p:cNvPr>
          <p:cNvSpPr txBox="1"/>
          <p:nvPr/>
        </p:nvSpPr>
        <p:spPr>
          <a:xfrm>
            <a:off x="3833773" y="8598405"/>
            <a:ext cx="281775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800" dirty="0">
                <a:solidFill>
                  <a:srgbClr val="FF0000"/>
                </a:solidFill>
                <a:latin typeface="Impact" panose="020B0806030902050204" pitchFamily="34" charset="0"/>
              </a:rPr>
              <a:t>Tel.000-000-0000</a:t>
            </a:r>
            <a:endParaRPr kumimoji="1" lang="ja-JP" altLang="en-US" sz="2800" dirty="0">
              <a:solidFill>
                <a:srgbClr val="FF0000"/>
              </a:solidFill>
              <a:latin typeface="Impact" panose="020B0806030902050204" pitchFamily="34" charset="0"/>
            </a:endParaRPr>
          </a:p>
        </p:txBody>
      </p:sp>
      <p:sp>
        <p:nvSpPr>
          <p:cNvPr id="460" name="テキスト ボックス 459">
            <a:extLst>
              <a:ext uri="{FF2B5EF4-FFF2-40B4-BE49-F238E27FC236}">
                <a16:creationId xmlns:a16="http://schemas.microsoft.com/office/drawing/2014/main" id="{1E45C909-1FEF-444B-ACE1-456D4568088D}"/>
              </a:ext>
            </a:extLst>
          </p:cNvPr>
          <p:cNvSpPr txBox="1"/>
          <p:nvPr/>
        </p:nvSpPr>
        <p:spPr>
          <a:xfrm>
            <a:off x="233645" y="8630496"/>
            <a:ext cx="341632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>
              <a:defRPr sz="2800" b="1">
                <a:solidFill>
                  <a:srgbClr val="FF0000"/>
                </a:solidFill>
              </a:defRPr>
            </a:lvl1pPr>
          </a:lstStyle>
          <a:p>
            <a:r>
              <a:rPr lang="ja-JP" altLang="en-US" dirty="0">
                <a:solidFill>
                  <a:schemeClr val="tx1"/>
                </a:solidFill>
                <a:latin typeface="+mj-ea"/>
                <a:ea typeface="+mj-ea"/>
              </a:rPr>
              <a:t>〇〇〇そろばん教室</a:t>
            </a:r>
          </a:p>
        </p:txBody>
      </p:sp>
      <p:sp>
        <p:nvSpPr>
          <p:cNvPr id="463" name="テキスト ボックス 462">
            <a:extLst>
              <a:ext uri="{FF2B5EF4-FFF2-40B4-BE49-F238E27FC236}">
                <a16:creationId xmlns:a16="http://schemas.microsoft.com/office/drawing/2014/main" id="{E673BE0B-F524-4EAC-B69D-7FA70D2C027B}"/>
              </a:ext>
            </a:extLst>
          </p:cNvPr>
          <p:cNvSpPr txBox="1"/>
          <p:nvPr/>
        </p:nvSpPr>
        <p:spPr>
          <a:xfrm>
            <a:off x="258435" y="8941824"/>
            <a:ext cx="6393097" cy="6944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600" dirty="0">
                <a:latin typeface="+mj-ea"/>
                <a:ea typeface="+mj-ea"/>
              </a:rPr>
              <a:t>〒</a:t>
            </a:r>
            <a:r>
              <a:rPr lang="en-US" altLang="ja-JP" sz="1600" dirty="0">
                <a:latin typeface="+mj-ea"/>
                <a:ea typeface="+mj-ea"/>
              </a:rPr>
              <a:t>000-0000 </a:t>
            </a:r>
            <a:r>
              <a:rPr lang="ja-JP" altLang="en-US" sz="1600" dirty="0">
                <a:latin typeface="+mj-ea"/>
                <a:ea typeface="+mj-ea"/>
              </a:rPr>
              <a:t>〇〇〇市〇〇〇町</a:t>
            </a:r>
            <a:r>
              <a:rPr lang="en-US" altLang="ja-JP" sz="1600" dirty="0">
                <a:latin typeface="+mj-ea"/>
                <a:ea typeface="+mj-ea"/>
              </a:rPr>
              <a:t>00-00-00</a:t>
            </a:r>
            <a:endParaRPr lang="ja-JP" altLang="en-US" sz="1600" dirty="0">
              <a:latin typeface="+mj-ea"/>
              <a:ea typeface="+mj-ea"/>
            </a:endParaRPr>
          </a:p>
          <a:p>
            <a:pPr>
              <a:lnSpc>
                <a:spcPct val="150000"/>
              </a:lnSpc>
            </a:pPr>
            <a:r>
              <a:rPr lang="ja-JP" altLang="en-US" sz="1100" dirty="0">
                <a:latin typeface="+mj-ea"/>
                <a:ea typeface="+mj-ea"/>
              </a:rPr>
              <a:t>ホームページ：</a:t>
            </a:r>
            <a:r>
              <a:rPr lang="en-US" altLang="ja-JP" sz="1100" dirty="0">
                <a:latin typeface="+mj-ea"/>
                <a:ea typeface="+mj-ea"/>
                <a:hlinkClick r:id="rId2"/>
              </a:rPr>
              <a:t>http://wwww.</a:t>
            </a:r>
            <a:r>
              <a:rPr lang="ja-JP" altLang="en-US" sz="1100" dirty="0">
                <a:latin typeface="+mj-ea"/>
                <a:ea typeface="+mj-ea"/>
                <a:hlinkClick r:id="rId2"/>
              </a:rPr>
              <a:t>〇〇〇〇</a:t>
            </a:r>
            <a:r>
              <a:rPr lang="en-US" altLang="ja-JP" sz="1100" dirty="0">
                <a:latin typeface="+mj-ea"/>
                <a:ea typeface="+mj-ea"/>
                <a:hlinkClick r:id="rId2"/>
              </a:rPr>
              <a:t>.ne.jp</a:t>
            </a:r>
            <a:r>
              <a:rPr lang="ja-JP" altLang="en-US" sz="1100" dirty="0">
                <a:latin typeface="+mj-ea"/>
                <a:ea typeface="+mj-ea"/>
              </a:rPr>
              <a:t>　メールアドレス：</a:t>
            </a:r>
            <a:r>
              <a:rPr lang="en-US" altLang="ja-JP" sz="1100" dirty="0" err="1">
                <a:latin typeface="+mj-ea"/>
                <a:ea typeface="+mj-ea"/>
              </a:rPr>
              <a:t>soroban_info</a:t>
            </a:r>
            <a:r>
              <a:rPr lang="en-US" altLang="ja-JP" sz="1100" dirty="0">
                <a:latin typeface="+mj-ea"/>
                <a:ea typeface="+mj-ea"/>
              </a:rPr>
              <a:t>@</a:t>
            </a:r>
            <a:r>
              <a:rPr lang="ja-JP" altLang="en-US" sz="1100" dirty="0">
                <a:latin typeface="+mj-ea"/>
                <a:ea typeface="+mj-ea"/>
              </a:rPr>
              <a:t>〇〇〇〇</a:t>
            </a:r>
            <a:r>
              <a:rPr lang="en-US" altLang="ja-JP" sz="1100" dirty="0">
                <a:latin typeface="+mj-ea"/>
                <a:ea typeface="+mj-ea"/>
              </a:rPr>
              <a:t>.ne.jp</a:t>
            </a:r>
            <a:endParaRPr lang="ja-JP" altLang="en-US" sz="1100" dirty="0">
              <a:latin typeface="+mj-ea"/>
              <a:ea typeface="+mj-ea"/>
            </a:endParaRPr>
          </a:p>
        </p:txBody>
      </p:sp>
      <p:sp>
        <p:nvSpPr>
          <p:cNvPr id="464" name="テキスト ボックス 463">
            <a:extLst>
              <a:ext uri="{FF2B5EF4-FFF2-40B4-BE49-F238E27FC236}">
                <a16:creationId xmlns:a16="http://schemas.microsoft.com/office/drawing/2014/main" id="{254B9DCA-E68E-42A2-824D-D18D811681DD}"/>
              </a:ext>
            </a:extLst>
          </p:cNvPr>
          <p:cNvSpPr txBox="1"/>
          <p:nvPr/>
        </p:nvSpPr>
        <p:spPr>
          <a:xfrm>
            <a:off x="233645" y="8367653"/>
            <a:ext cx="23391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>
                <a:latin typeface="+mj-ea"/>
                <a:ea typeface="+mj-ea"/>
              </a:rPr>
              <a:t>お気軽にお問い合わせください</a:t>
            </a:r>
          </a:p>
        </p:txBody>
      </p:sp>
      <p:grpSp>
        <p:nvGrpSpPr>
          <p:cNvPr id="792" name="グループ化 791">
            <a:extLst>
              <a:ext uri="{FF2B5EF4-FFF2-40B4-BE49-F238E27FC236}">
                <a16:creationId xmlns:a16="http://schemas.microsoft.com/office/drawing/2014/main" id="{77844670-4C5B-44F7-84E3-79521E73CC00}"/>
              </a:ext>
            </a:extLst>
          </p:cNvPr>
          <p:cNvGrpSpPr/>
          <p:nvPr/>
        </p:nvGrpSpPr>
        <p:grpSpPr>
          <a:xfrm>
            <a:off x="-377063" y="3079398"/>
            <a:ext cx="6473236" cy="3216942"/>
            <a:chOff x="-377063" y="3723548"/>
            <a:chExt cx="6473236" cy="3216942"/>
          </a:xfrm>
          <a:effectLst>
            <a:outerShdw blurRad="76200" dist="190500" dir="2700000" algn="tl" rotWithShape="0">
              <a:prstClr val="black">
                <a:alpha val="20000"/>
              </a:prstClr>
            </a:outerShdw>
          </a:effectLst>
        </p:grpSpPr>
        <p:sp>
          <p:nvSpPr>
            <p:cNvPr id="793" name="フリーフォーム: 図形 792">
              <a:extLst>
                <a:ext uri="{FF2B5EF4-FFF2-40B4-BE49-F238E27FC236}">
                  <a16:creationId xmlns:a16="http://schemas.microsoft.com/office/drawing/2014/main" id="{33A99E98-8A2C-4895-99AF-90CDCEA27BA8}"/>
                </a:ext>
              </a:extLst>
            </p:cNvPr>
            <p:cNvSpPr/>
            <p:nvPr/>
          </p:nvSpPr>
          <p:spPr bwMode="auto">
            <a:xfrm rot="20700000">
              <a:off x="48242" y="5754636"/>
              <a:ext cx="105117" cy="1185854"/>
            </a:xfrm>
            <a:custGeom>
              <a:avLst/>
              <a:gdLst>
                <a:gd name="connsiteX0" fmla="*/ 105117 w 105117"/>
                <a:gd name="connsiteY0" fmla="*/ 0 h 1185854"/>
                <a:gd name="connsiteX1" fmla="*/ 105117 w 105117"/>
                <a:gd name="connsiteY1" fmla="*/ 1185854 h 1185854"/>
                <a:gd name="connsiteX2" fmla="*/ 0 w 105117"/>
                <a:gd name="connsiteY2" fmla="*/ 1185854 h 1185854"/>
                <a:gd name="connsiteX3" fmla="*/ 0 w 105117"/>
                <a:gd name="connsiteY3" fmla="*/ 392303 h 11858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05117" h="1185854">
                  <a:moveTo>
                    <a:pt x="105117" y="0"/>
                  </a:moveTo>
                  <a:lnTo>
                    <a:pt x="105117" y="1185854"/>
                  </a:lnTo>
                  <a:lnTo>
                    <a:pt x="0" y="1185854"/>
                  </a:lnTo>
                  <a:lnTo>
                    <a:pt x="0" y="392303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993300"/>
                </a:gs>
                <a:gs pos="50000">
                  <a:srgbClr val="FFC000"/>
                </a:gs>
                <a:gs pos="100000">
                  <a:srgbClr val="993300"/>
                </a:gs>
              </a:gsLst>
              <a:lin ang="0" scaled="1"/>
              <a:tileRect/>
            </a:gra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94" name="フリーフォーム: 図形 793">
              <a:extLst>
                <a:ext uri="{FF2B5EF4-FFF2-40B4-BE49-F238E27FC236}">
                  <a16:creationId xmlns:a16="http://schemas.microsoft.com/office/drawing/2014/main" id="{1788A930-872A-41E9-92B2-70372AD62317}"/>
                </a:ext>
              </a:extLst>
            </p:cNvPr>
            <p:cNvSpPr/>
            <p:nvPr/>
          </p:nvSpPr>
          <p:spPr bwMode="auto">
            <a:xfrm rot="20700000">
              <a:off x="-42146" y="5843349"/>
              <a:ext cx="306679" cy="270686"/>
            </a:xfrm>
            <a:custGeom>
              <a:avLst/>
              <a:gdLst>
                <a:gd name="connsiteX0" fmla="*/ 133443 w 306679"/>
                <a:gd name="connsiteY0" fmla="*/ 0 h 270686"/>
                <a:gd name="connsiteX1" fmla="*/ 306679 w 306679"/>
                <a:gd name="connsiteY1" fmla="*/ 135343 h 270686"/>
                <a:gd name="connsiteX2" fmla="*/ 133443 w 306679"/>
                <a:gd name="connsiteY2" fmla="*/ 270686 h 270686"/>
                <a:gd name="connsiteX3" fmla="*/ 0 w 306679"/>
                <a:gd name="connsiteY3" fmla="*/ 270686 h 270686"/>
                <a:gd name="connsiteX4" fmla="*/ 72530 w 306679"/>
                <a:gd name="connsiteY4" fmla="*/ 0 h 2706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06679" h="270686">
                  <a:moveTo>
                    <a:pt x="133443" y="0"/>
                  </a:moveTo>
                  <a:lnTo>
                    <a:pt x="306679" y="135343"/>
                  </a:lnTo>
                  <a:lnTo>
                    <a:pt x="133443" y="270686"/>
                  </a:lnTo>
                  <a:lnTo>
                    <a:pt x="0" y="270686"/>
                  </a:lnTo>
                  <a:lnTo>
                    <a:pt x="72530" y="0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95" name="フリーフォーム: 図形 794">
              <a:extLst>
                <a:ext uri="{FF2B5EF4-FFF2-40B4-BE49-F238E27FC236}">
                  <a16:creationId xmlns:a16="http://schemas.microsoft.com/office/drawing/2014/main" id="{73C21C61-BE40-4777-8674-423E849E0311}"/>
                </a:ext>
              </a:extLst>
            </p:cNvPr>
            <p:cNvSpPr/>
            <p:nvPr/>
          </p:nvSpPr>
          <p:spPr bwMode="auto">
            <a:xfrm rot="20700000">
              <a:off x="-37470" y="6113420"/>
              <a:ext cx="373194" cy="270686"/>
            </a:xfrm>
            <a:custGeom>
              <a:avLst/>
              <a:gdLst>
                <a:gd name="connsiteX0" fmla="*/ 199958 w 373194"/>
                <a:gd name="connsiteY0" fmla="*/ 0 h 270686"/>
                <a:gd name="connsiteX1" fmla="*/ 373194 w 373194"/>
                <a:gd name="connsiteY1" fmla="*/ 135343 h 270686"/>
                <a:gd name="connsiteX2" fmla="*/ 199958 w 373194"/>
                <a:gd name="connsiteY2" fmla="*/ 270686 h 270686"/>
                <a:gd name="connsiteX3" fmla="*/ 28736 w 373194"/>
                <a:gd name="connsiteY3" fmla="*/ 270686 h 270686"/>
                <a:gd name="connsiteX4" fmla="*/ 0 w 373194"/>
                <a:gd name="connsiteY4" fmla="*/ 248236 h 270686"/>
                <a:gd name="connsiteX5" fmla="*/ 66515 w 373194"/>
                <a:gd name="connsiteY5" fmla="*/ 0 h 2706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73194" h="270686">
                  <a:moveTo>
                    <a:pt x="199958" y="0"/>
                  </a:moveTo>
                  <a:lnTo>
                    <a:pt x="373194" y="135343"/>
                  </a:lnTo>
                  <a:lnTo>
                    <a:pt x="199958" y="270686"/>
                  </a:lnTo>
                  <a:lnTo>
                    <a:pt x="28736" y="270686"/>
                  </a:lnTo>
                  <a:lnTo>
                    <a:pt x="0" y="248236"/>
                  </a:lnTo>
                  <a:lnTo>
                    <a:pt x="66515" y="0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96" name="フリーフォーム: 図形 795">
              <a:extLst>
                <a:ext uri="{FF2B5EF4-FFF2-40B4-BE49-F238E27FC236}">
                  <a16:creationId xmlns:a16="http://schemas.microsoft.com/office/drawing/2014/main" id="{A1DD9552-A3E5-45EC-8458-FD4D8A5A4C28}"/>
                </a:ext>
              </a:extLst>
            </p:cNvPr>
            <p:cNvSpPr/>
            <p:nvPr/>
          </p:nvSpPr>
          <p:spPr bwMode="auto">
            <a:xfrm rot="20700000">
              <a:off x="-26401" y="6381785"/>
              <a:ext cx="432978" cy="270686"/>
            </a:xfrm>
            <a:custGeom>
              <a:avLst/>
              <a:gdLst>
                <a:gd name="connsiteX0" fmla="*/ 259742 w 432978"/>
                <a:gd name="connsiteY0" fmla="*/ 0 h 270686"/>
                <a:gd name="connsiteX1" fmla="*/ 432978 w 432978"/>
                <a:gd name="connsiteY1" fmla="*/ 135343 h 270686"/>
                <a:gd name="connsiteX2" fmla="*/ 259742 w 432978"/>
                <a:gd name="connsiteY2" fmla="*/ 270686 h 270686"/>
                <a:gd name="connsiteX3" fmla="*/ 88520 w 432978"/>
                <a:gd name="connsiteY3" fmla="*/ 270686 h 270686"/>
                <a:gd name="connsiteX4" fmla="*/ 0 w 432978"/>
                <a:gd name="connsiteY4" fmla="*/ 201529 h 270686"/>
                <a:gd name="connsiteX5" fmla="*/ 44860 w 432978"/>
                <a:gd name="connsiteY5" fmla="*/ 34110 h 270686"/>
                <a:gd name="connsiteX6" fmla="*/ 88520 w 432978"/>
                <a:gd name="connsiteY6" fmla="*/ 0 h 2706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32978" h="270686">
                  <a:moveTo>
                    <a:pt x="259742" y="0"/>
                  </a:moveTo>
                  <a:lnTo>
                    <a:pt x="432978" y="135343"/>
                  </a:lnTo>
                  <a:lnTo>
                    <a:pt x="259742" y="270686"/>
                  </a:lnTo>
                  <a:lnTo>
                    <a:pt x="88520" y="270686"/>
                  </a:lnTo>
                  <a:lnTo>
                    <a:pt x="0" y="201529"/>
                  </a:lnTo>
                  <a:lnTo>
                    <a:pt x="44860" y="34110"/>
                  </a:lnTo>
                  <a:lnTo>
                    <a:pt x="88520" y="0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97" name="フリーフォーム: 図形 796">
              <a:extLst>
                <a:ext uri="{FF2B5EF4-FFF2-40B4-BE49-F238E27FC236}">
                  <a16:creationId xmlns:a16="http://schemas.microsoft.com/office/drawing/2014/main" id="{D4BE96FE-CAB2-41C6-8FA7-DAD96BDED4C0}"/>
                </a:ext>
              </a:extLst>
            </p:cNvPr>
            <p:cNvSpPr/>
            <p:nvPr/>
          </p:nvSpPr>
          <p:spPr bwMode="auto">
            <a:xfrm rot="20700000">
              <a:off x="-15294" y="6651008"/>
              <a:ext cx="492953" cy="270686"/>
            </a:xfrm>
            <a:custGeom>
              <a:avLst/>
              <a:gdLst>
                <a:gd name="connsiteX0" fmla="*/ 319717 w 492953"/>
                <a:gd name="connsiteY0" fmla="*/ 0 h 270686"/>
                <a:gd name="connsiteX1" fmla="*/ 492953 w 492953"/>
                <a:gd name="connsiteY1" fmla="*/ 135343 h 270686"/>
                <a:gd name="connsiteX2" fmla="*/ 319717 w 492953"/>
                <a:gd name="connsiteY2" fmla="*/ 270686 h 270686"/>
                <a:gd name="connsiteX3" fmla="*/ 148495 w 492953"/>
                <a:gd name="connsiteY3" fmla="*/ 270686 h 270686"/>
                <a:gd name="connsiteX4" fmla="*/ 0 w 492953"/>
                <a:gd name="connsiteY4" fmla="*/ 154673 h 270686"/>
                <a:gd name="connsiteX5" fmla="*/ 13101 w 492953"/>
                <a:gd name="connsiteY5" fmla="*/ 105778 h 270686"/>
                <a:gd name="connsiteX6" fmla="*/ 148495 w 492953"/>
                <a:gd name="connsiteY6" fmla="*/ 0 h 2706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92953" h="270686">
                  <a:moveTo>
                    <a:pt x="319717" y="0"/>
                  </a:moveTo>
                  <a:lnTo>
                    <a:pt x="492953" y="135343"/>
                  </a:lnTo>
                  <a:lnTo>
                    <a:pt x="319717" y="270686"/>
                  </a:lnTo>
                  <a:lnTo>
                    <a:pt x="148495" y="270686"/>
                  </a:lnTo>
                  <a:lnTo>
                    <a:pt x="0" y="154673"/>
                  </a:lnTo>
                  <a:lnTo>
                    <a:pt x="13101" y="105778"/>
                  </a:lnTo>
                  <a:lnTo>
                    <a:pt x="148495" y="0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98" name="フリーフォーム: 図形 797">
              <a:extLst>
                <a:ext uri="{FF2B5EF4-FFF2-40B4-BE49-F238E27FC236}">
                  <a16:creationId xmlns:a16="http://schemas.microsoft.com/office/drawing/2014/main" id="{797EA98D-5B06-4F2D-B137-76E105CE3277}"/>
                </a:ext>
              </a:extLst>
            </p:cNvPr>
            <p:cNvSpPr/>
            <p:nvPr/>
          </p:nvSpPr>
          <p:spPr bwMode="auto">
            <a:xfrm rot="20700000">
              <a:off x="-102757" y="5986675"/>
              <a:ext cx="492954" cy="946535"/>
            </a:xfrm>
            <a:custGeom>
              <a:avLst/>
              <a:gdLst>
                <a:gd name="connsiteX0" fmla="*/ 492953 w 492954"/>
                <a:gd name="connsiteY0" fmla="*/ 811193 h 946535"/>
                <a:gd name="connsiteX1" fmla="*/ 319717 w 492954"/>
                <a:gd name="connsiteY1" fmla="*/ 946535 h 946535"/>
                <a:gd name="connsiteX2" fmla="*/ 148495 w 492954"/>
                <a:gd name="connsiteY2" fmla="*/ 946535 h 946535"/>
                <a:gd name="connsiteX3" fmla="*/ 0 w 492954"/>
                <a:gd name="connsiteY3" fmla="*/ 830523 h 946535"/>
                <a:gd name="connsiteX4" fmla="*/ 5180 w 492954"/>
                <a:gd name="connsiteY4" fmla="*/ 811193 h 946535"/>
                <a:gd name="connsiteX5" fmla="*/ 492953 w 492954"/>
                <a:gd name="connsiteY5" fmla="*/ 540508 h 946535"/>
                <a:gd name="connsiteX6" fmla="*/ 319717 w 492954"/>
                <a:gd name="connsiteY6" fmla="*/ 675850 h 946535"/>
                <a:gd name="connsiteX7" fmla="*/ 148496 w 492954"/>
                <a:gd name="connsiteY7" fmla="*/ 675850 h 946535"/>
                <a:gd name="connsiteX8" fmla="*/ 59976 w 492954"/>
                <a:gd name="connsiteY8" fmla="*/ 606692 h 946535"/>
                <a:gd name="connsiteX9" fmla="*/ 77710 w 492954"/>
                <a:gd name="connsiteY9" fmla="*/ 540508 h 946535"/>
                <a:gd name="connsiteX10" fmla="*/ 492954 w 492954"/>
                <a:gd name="connsiteY10" fmla="*/ 270685 h 946535"/>
                <a:gd name="connsiteX11" fmla="*/ 319718 w 492954"/>
                <a:gd name="connsiteY11" fmla="*/ 406027 h 946535"/>
                <a:gd name="connsiteX12" fmla="*/ 148496 w 492954"/>
                <a:gd name="connsiteY12" fmla="*/ 406027 h 946535"/>
                <a:gd name="connsiteX13" fmla="*/ 119759 w 492954"/>
                <a:gd name="connsiteY13" fmla="*/ 383577 h 946535"/>
                <a:gd name="connsiteX14" fmla="*/ 150008 w 492954"/>
                <a:gd name="connsiteY14" fmla="*/ 270685 h 946535"/>
                <a:gd name="connsiteX15" fmla="*/ 492953 w 492954"/>
                <a:gd name="connsiteY15" fmla="*/ 0 h 946535"/>
                <a:gd name="connsiteX16" fmla="*/ 319717 w 492954"/>
                <a:gd name="connsiteY16" fmla="*/ 135341 h 946535"/>
                <a:gd name="connsiteX17" fmla="*/ 186274 w 492954"/>
                <a:gd name="connsiteY17" fmla="*/ 135341 h 946535"/>
                <a:gd name="connsiteX18" fmla="*/ 222538 w 492954"/>
                <a:gd name="connsiteY18" fmla="*/ 0 h 9465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492954" h="946535">
                  <a:moveTo>
                    <a:pt x="492953" y="811193"/>
                  </a:moveTo>
                  <a:lnTo>
                    <a:pt x="319717" y="946535"/>
                  </a:lnTo>
                  <a:lnTo>
                    <a:pt x="148495" y="946535"/>
                  </a:lnTo>
                  <a:lnTo>
                    <a:pt x="0" y="830523"/>
                  </a:lnTo>
                  <a:lnTo>
                    <a:pt x="5180" y="811193"/>
                  </a:lnTo>
                  <a:close/>
                  <a:moveTo>
                    <a:pt x="492953" y="540508"/>
                  </a:moveTo>
                  <a:lnTo>
                    <a:pt x="319717" y="675850"/>
                  </a:lnTo>
                  <a:lnTo>
                    <a:pt x="148496" y="675850"/>
                  </a:lnTo>
                  <a:lnTo>
                    <a:pt x="59976" y="606692"/>
                  </a:lnTo>
                  <a:lnTo>
                    <a:pt x="77710" y="540508"/>
                  </a:lnTo>
                  <a:close/>
                  <a:moveTo>
                    <a:pt x="492954" y="270685"/>
                  </a:moveTo>
                  <a:lnTo>
                    <a:pt x="319718" y="406027"/>
                  </a:lnTo>
                  <a:lnTo>
                    <a:pt x="148496" y="406027"/>
                  </a:lnTo>
                  <a:lnTo>
                    <a:pt x="119759" y="383577"/>
                  </a:lnTo>
                  <a:lnTo>
                    <a:pt x="150008" y="270685"/>
                  </a:lnTo>
                  <a:close/>
                  <a:moveTo>
                    <a:pt x="492953" y="0"/>
                  </a:moveTo>
                  <a:lnTo>
                    <a:pt x="319717" y="135341"/>
                  </a:lnTo>
                  <a:lnTo>
                    <a:pt x="186274" y="135341"/>
                  </a:lnTo>
                  <a:lnTo>
                    <a:pt x="222538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99" name="正方形/長方形 798">
              <a:extLst>
                <a:ext uri="{FF2B5EF4-FFF2-40B4-BE49-F238E27FC236}">
                  <a16:creationId xmlns:a16="http://schemas.microsoft.com/office/drawing/2014/main" id="{CDEE697E-18A4-4F65-92F5-155BBCEB2C49}"/>
                </a:ext>
              </a:extLst>
            </p:cNvPr>
            <p:cNvSpPr/>
            <p:nvPr/>
          </p:nvSpPr>
          <p:spPr bwMode="auto">
            <a:xfrm rot="20700000">
              <a:off x="521828" y="5042093"/>
              <a:ext cx="105117" cy="1761349"/>
            </a:xfrm>
            <a:prstGeom prst="rect">
              <a:avLst/>
            </a:prstGeom>
            <a:gradFill flip="none" rotWithShape="1">
              <a:gsLst>
                <a:gs pos="0">
                  <a:srgbClr val="993300"/>
                </a:gs>
                <a:gs pos="50000">
                  <a:srgbClr val="FFC000"/>
                </a:gs>
                <a:gs pos="100000">
                  <a:srgbClr val="993300"/>
                </a:gs>
              </a:gsLst>
              <a:lin ang="0" scaled="1"/>
              <a:tileRect/>
            </a:gra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00" name="フリーフォーム: 図形 799">
              <a:extLst>
                <a:ext uri="{FF2B5EF4-FFF2-40B4-BE49-F238E27FC236}">
                  <a16:creationId xmlns:a16="http://schemas.microsoft.com/office/drawing/2014/main" id="{65D22767-79E0-4A71-8C02-86D65AB702AA}"/>
                </a:ext>
              </a:extLst>
            </p:cNvPr>
            <p:cNvSpPr/>
            <p:nvPr/>
          </p:nvSpPr>
          <p:spPr bwMode="auto">
            <a:xfrm rot="20700000">
              <a:off x="122506" y="5067008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01" name="フリーフォーム: 図形 800">
              <a:extLst>
                <a:ext uri="{FF2B5EF4-FFF2-40B4-BE49-F238E27FC236}">
                  <a16:creationId xmlns:a16="http://schemas.microsoft.com/office/drawing/2014/main" id="{E6BF940D-A608-441E-AC5C-B2C7F66126D1}"/>
                </a:ext>
              </a:extLst>
            </p:cNvPr>
            <p:cNvSpPr/>
            <p:nvPr/>
          </p:nvSpPr>
          <p:spPr bwMode="auto">
            <a:xfrm rot="20700000">
              <a:off x="140020" y="5200044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02" name="フリーフォーム: 図形 801">
              <a:extLst>
                <a:ext uri="{FF2B5EF4-FFF2-40B4-BE49-F238E27FC236}">
                  <a16:creationId xmlns:a16="http://schemas.microsoft.com/office/drawing/2014/main" id="{EE64E498-4094-45F9-B5FA-D53EB60203B7}"/>
                </a:ext>
              </a:extLst>
            </p:cNvPr>
            <p:cNvSpPr/>
            <p:nvPr/>
          </p:nvSpPr>
          <p:spPr bwMode="auto">
            <a:xfrm rot="20700000">
              <a:off x="298494" y="5723804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03" name="フリーフォーム: 図形 802">
              <a:extLst>
                <a:ext uri="{FF2B5EF4-FFF2-40B4-BE49-F238E27FC236}">
                  <a16:creationId xmlns:a16="http://schemas.microsoft.com/office/drawing/2014/main" id="{3B406BEC-5751-4A17-80B8-686730DC4E14}"/>
                </a:ext>
              </a:extLst>
            </p:cNvPr>
            <p:cNvSpPr/>
            <p:nvPr/>
          </p:nvSpPr>
          <p:spPr bwMode="auto">
            <a:xfrm rot="20700000">
              <a:off x="316009" y="5856842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04" name="フリーフォーム: 図形 803">
              <a:extLst>
                <a:ext uri="{FF2B5EF4-FFF2-40B4-BE49-F238E27FC236}">
                  <a16:creationId xmlns:a16="http://schemas.microsoft.com/office/drawing/2014/main" id="{0FD3E420-0A26-4025-87E0-C37C1E897639}"/>
                </a:ext>
              </a:extLst>
            </p:cNvPr>
            <p:cNvSpPr/>
            <p:nvPr/>
          </p:nvSpPr>
          <p:spPr bwMode="auto">
            <a:xfrm rot="20700000">
              <a:off x="368553" y="5985266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05" name="フリーフォーム: 図形 804">
              <a:extLst>
                <a:ext uri="{FF2B5EF4-FFF2-40B4-BE49-F238E27FC236}">
                  <a16:creationId xmlns:a16="http://schemas.microsoft.com/office/drawing/2014/main" id="{27234A74-F3CF-448F-AE12-0112E37CBD9A}"/>
                </a:ext>
              </a:extLst>
            </p:cNvPr>
            <p:cNvSpPr/>
            <p:nvPr/>
          </p:nvSpPr>
          <p:spPr bwMode="auto">
            <a:xfrm rot="20700000">
              <a:off x="386067" y="6118304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06" name="フリーフォーム: 図形 805">
              <a:extLst>
                <a:ext uri="{FF2B5EF4-FFF2-40B4-BE49-F238E27FC236}">
                  <a16:creationId xmlns:a16="http://schemas.microsoft.com/office/drawing/2014/main" id="{36A6696B-0AF5-432A-B1AB-76993D99D795}"/>
                </a:ext>
              </a:extLst>
            </p:cNvPr>
            <p:cNvSpPr/>
            <p:nvPr/>
          </p:nvSpPr>
          <p:spPr bwMode="auto">
            <a:xfrm rot="20700000">
              <a:off x="438388" y="6245896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07" name="フリーフォーム: 図形 806">
              <a:extLst>
                <a:ext uri="{FF2B5EF4-FFF2-40B4-BE49-F238E27FC236}">
                  <a16:creationId xmlns:a16="http://schemas.microsoft.com/office/drawing/2014/main" id="{705F4F82-D364-4253-9EC1-E7F99FC371A0}"/>
                </a:ext>
              </a:extLst>
            </p:cNvPr>
            <p:cNvSpPr/>
            <p:nvPr/>
          </p:nvSpPr>
          <p:spPr bwMode="auto">
            <a:xfrm rot="20700000">
              <a:off x="455902" y="6378932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08" name="フリーフォーム: 図形 807">
              <a:extLst>
                <a:ext uri="{FF2B5EF4-FFF2-40B4-BE49-F238E27FC236}">
                  <a16:creationId xmlns:a16="http://schemas.microsoft.com/office/drawing/2014/main" id="{D5A0A0DE-839E-4F17-A4AF-181B2F09987D}"/>
                </a:ext>
              </a:extLst>
            </p:cNvPr>
            <p:cNvSpPr/>
            <p:nvPr/>
          </p:nvSpPr>
          <p:spPr bwMode="auto">
            <a:xfrm rot="20700000">
              <a:off x="508446" y="6507357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09" name="フリーフォーム: 図形 808">
              <a:extLst>
                <a:ext uri="{FF2B5EF4-FFF2-40B4-BE49-F238E27FC236}">
                  <a16:creationId xmlns:a16="http://schemas.microsoft.com/office/drawing/2014/main" id="{FBFD2FE0-02D4-4CA1-9935-39B2784CF34C}"/>
                </a:ext>
              </a:extLst>
            </p:cNvPr>
            <p:cNvSpPr/>
            <p:nvPr/>
          </p:nvSpPr>
          <p:spPr bwMode="auto">
            <a:xfrm rot="20700000">
              <a:off x="525961" y="6640394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10" name="正方形/長方形 809">
              <a:extLst>
                <a:ext uri="{FF2B5EF4-FFF2-40B4-BE49-F238E27FC236}">
                  <a16:creationId xmlns:a16="http://schemas.microsoft.com/office/drawing/2014/main" id="{63FE5B15-C1B7-422B-A5B9-713EFF4B2564}"/>
                </a:ext>
              </a:extLst>
            </p:cNvPr>
            <p:cNvSpPr/>
            <p:nvPr/>
          </p:nvSpPr>
          <p:spPr bwMode="auto">
            <a:xfrm rot="20700000">
              <a:off x="1069887" y="4895241"/>
              <a:ext cx="105117" cy="1761349"/>
            </a:xfrm>
            <a:prstGeom prst="rect">
              <a:avLst/>
            </a:prstGeom>
            <a:gradFill flip="none" rotWithShape="1">
              <a:gsLst>
                <a:gs pos="0">
                  <a:srgbClr val="993300"/>
                </a:gs>
                <a:gs pos="50000">
                  <a:srgbClr val="FFC000"/>
                </a:gs>
                <a:gs pos="100000">
                  <a:srgbClr val="993300"/>
                </a:gs>
              </a:gsLst>
              <a:lin ang="0" scaled="1"/>
              <a:tileRect/>
            </a:gra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11" name="フリーフォーム: 図形 810">
              <a:extLst>
                <a:ext uri="{FF2B5EF4-FFF2-40B4-BE49-F238E27FC236}">
                  <a16:creationId xmlns:a16="http://schemas.microsoft.com/office/drawing/2014/main" id="{A1730ADC-9527-4145-869F-DBF43AA4C0CC}"/>
                </a:ext>
              </a:extLst>
            </p:cNvPr>
            <p:cNvSpPr/>
            <p:nvPr/>
          </p:nvSpPr>
          <p:spPr bwMode="auto">
            <a:xfrm rot="20700000">
              <a:off x="670565" y="4920156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12" name="フリーフォーム: 図形 811">
              <a:extLst>
                <a:ext uri="{FF2B5EF4-FFF2-40B4-BE49-F238E27FC236}">
                  <a16:creationId xmlns:a16="http://schemas.microsoft.com/office/drawing/2014/main" id="{1EC266E7-165D-46B0-A4A6-6FE3DBB00817}"/>
                </a:ext>
              </a:extLst>
            </p:cNvPr>
            <p:cNvSpPr/>
            <p:nvPr/>
          </p:nvSpPr>
          <p:spPr bwMode="auto">
            <a:xfrm rot="20700000">
              <a:off x="688080" y="5053192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13" name="フリーフォーム: 図形 812">
              <a:extLst>
                <a:ext uri="{FF2B5EF4-FFF2-40B4-BE49-F238E27FC236}">
                  <a16:creationId xmlns:a16="http://schemas.microsoft.com/office/drawing/2014/main" id="{F8013D62-AF15-40FB-BE88-2E6EBA34190A}"/>
                </a:ext>
              </a:extLst>
            </p:cNvPr>
            <p:cNvSpPr/>
            <p:nvPr/>
          </p:nvSpPr>
          <p:spPr bwMode="auto">
            <a:xfrm rot="20700000">
              <a:off x="846553" y="5576952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14" name="フリーフォーム: 図形 813">
              <a:extLst>
                <a:ext uri="{FF2B5EF4-FFF2-40B4-BE49-F238E27FC236}">
                  <a16:creationId xmlns:a16="http://schemas.microsoft.com/office/drawing/2014/main" id="{5E25DC14-69A1-49F3-BB5C-289475FEAA21}"/>
                </a:ext>
              </a:extLst>
            </p:cNvPr>
            <p:cNvSpPr/>
            <p:nvPr/>
          </p:nvSpPr>
          <p:spPr bwMode="auto">
            <a:xfrm rot="20700000">
              <a:off x="864068" y="5709990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15" name="フリーフォーム: 図形 814">
              <a:extLst>
                <a:ext uri="{FF2B5EF4-FFF2-40B4-BE49-F238E27FC236}">
                  <a16:creationId xmlns:a16="http://schemas.microsoft.com/office/drawing/2014/main" id="{7335749D-340E-407E-AFBA-17C7366327BF}"/>
                </a:ext>
              </a:extLst>
            </p:cNvPr>
            <p:cNvSpPr/>
            <p:nvPr/>
          </p:nvSpPr>
          <p:spPr bwMode="auto">
            <a:xfrm rot="20700000">
              <a:off x="916612" y="5838414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16" name="フリーフォーム: 図形 815">
              <a:extLst>
                <a:ext uri="{FF2B5EF4-FFF2-40B4-BE49-F238E27FC236}">
                  <a16:creationId xmlns:a16="http://schemas.microsoft.com/office/drawing/2014/main" id="{5CECE561-007A-4CC4-AE24-45F449D8547C}"/>
                </a:ext>
              </a:extLst>
            </p:cNvPr>
            <p:cNvSpPr/>
            <p:nvPr/>
          </p:nvSpPr>
          <p:spPr bwMode="auto">
            <a:xfrm rot="20700000">
              <a:off x="934127" y="5971452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17" name="フリーフォーム: 図形 816">
              <a:extLst>
                <a:ext uri="{FF2B5EF4-FFF2-40B4-BE49-F238E27FC236}">
                  <a16:creationId xmlns:a16="http://schemas.microsoft.com/office/drawing/2014/main" id="{4B863C32-7A6E-4962-B3B8-DDEACEAD8A15}"/>
                </a:ext>
              </a:extLst>
            </p:cNvPr>
            <p:cNvSpPr/>
            <p:nvPr/>
          </p:nvSpPr>
          <p:spPr bwMode="auto">
            <a:xfrm rot="20700000">
              <a:off x="986447" y="6099044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18" name="フリーフォーム: 図形 817">
              <a:extLst>
                <a:ext uri="{FF2B5EF4-FFF2-40B4-BE49-F238E27FC236}">
                  <a16:creationId xmlns:a16="http://schemas.microsoft.com/office/drawing/2014/main" id="{F50C76AF-0EAA-4A60-B342-0293DBAB5AA3}"/>
                </a:ext>
              </a:extLst>
            </p:cNvPr>
            <p:cNvSpPr/>
            <p:nvPr/>
          </p:nvSpPr>
          <p:spPr bwMode="auto">
            <a:xfrm rot="20700000">
              <a:off x="1003962" y="6232080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19" name="フリーフォーム: 図形 818">
              <a:extLst>
                <a:ext uri="{FF2B5EF4-FFF2-40B4-BE49-F238E27FC236}">
                  <a16:creationId xmlns:a16="http://schemas.microsoft.com/office/drawing/2014/main" id="{39DEEC1E-B929-4573-9976-F493DB267859}"/>
                </a:ext>
              </a:extLst>
            </p:cNvPr>
            <p:cNvSpPr/>
            <p:nvPr/>
          </p:nvSpPr>
          <p:spPr bwMode="auto">
            <a:xfrm rot="20700000">
              <a:off x="1056506" y="6360505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20" name="フリーフォーム: 図形 819">
              <a:extLst>
                <a:ext uri="{FF2B5EF4-FFF2-40B4-BE49-F238E27FC236}">
                  <a16:creationId xmlns:a16="http://schemas.microsoft.com/office/drawing/2014/main" id="{0EC804A7-8DD6-4BDC-B581-7E7E7CAA42CE}"/>
                </a:ext>
              </a:extLst>
            </p:cNvPr>
            <p:cNvSpPr/>
            <p:nvPr/>
          </p:nvSpPr>
          <p:spPr bwMode="auto">
            <a:xfrm rot="20700000">
              <a:off x="1074020" y="6493542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21" name="正方形/長方形 820">
              <a:extLst>
                <a:ext uri="{FF2B5EF4-FFF2-40B4-BE49-F238E27FC236}">
                  <a16:creationId xmlns:a16="http://schemas.microsoft.com/office/drawing/2014/main" id="{316684DC-EF28-4026-89A6-55577C2637DB}"/>
                </a:ext>
              </a:extLst>
            </p:cNvPr>
            <p:cNvSpPr/>
            <p:nvPr/>
          </p:nvSpPr>
          <p:spPr bwMode="auto">
            <a:xfrm rot="20700000">
              <a:off x="1606289" y="4751513"/>
              <a:ext cx="105117" cy="1761349"/>
            </a:xfrm>
            <a:prstGeom prst="rect">
              <a:avLst/>
            </a:prstGeom>
            <a:gradFill flip="none" rotWithShape="1">
              <a:gsLst>
                <a:gs pos="0">
                  <a:srgbClr val="993300"/>
                </a:gs>
                <a:gs pos="50000">
                  <a:srgbClr val="FFC000"/>
                </a:gs>
                <a:gs pos="100000">
                  <a:srgbClr val="993300"/>
                </a:gs>
              </a:gsLst>
              <a:lin ang="0" scaled="1"/>
              <a:tileRect/>
            </a:gra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22" name="フリーフォーム: 図形 821">
              <a:extLst>
                <a:ext uri="{FF2B5EF4-FFF2-40B4-BE49-F238E27FC236}">
                  <a16:creationId xmlns:a16="http://schemas.microsoft.com/office/drawing/2014/main" id="{C26139BB-3F81-4DB5-8989-2F8419C7A718}"/>
                </a:ext>
              </a:extLst>
            </p:cNvPr>
            <p:cNvSpPr/>
            <p:nvPr/>
          </p:nvSpPr>
          <p:spPr bwMode="auto">
            <a:xfrm rot="20700000">
              <a:off x="1206967" y="4776427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23" name="フリーフォーム: 図形 822">
              <a:extLst>
                <a:ext uri="{FF2B5EF4-FFF2-40B4-BE49-F238E27FC236}">
                  <a16:creationId xmlns:a16="http://schemas.microsoft.com/office/drawing/2014/main" id="{1B67DE13-0401-4D18-9776-44EC9F40B569}"/>
                </a:ext>
              </a:extLst>
            </p:cNvPr>
            <p:cNvSpPr/>
            <p:nvPr/>
          </p:nvSpPr>
          <p:spPr bwMode="auto">
            <a:xfrm rot="20700000">
              <a:off x="1224482" y="4909463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24" name="フリーフォーム: 図形 823">
              <a:extLst>
                <a:ext uri="{FF2B5EF4-FFF2-40B4-BE49-F238E27FC236}">
                  <a16:creationId xmlns:a16="http://schemas.microsoft.com/office/drawing/2014/main" id="{C9DD845F-7642-4A82-8446-70689605F989}"/>
                </a:ext>
              </a:extLst>
            </p:cNvPr>
            <p:cNvSpPr/>
            <p:nvPr/>
          </p:nvSpPr>
          <p:spPr bwMode="auto">
            <a:xfrm rot="20700000">
              <a:off x="1348602" y="5305015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25" name="フリーフォーム: 図形 824">
              <a:extLst>
                <a:ext uri="{FF2B5EF4-FFF2-40B4-BE49-F238E27FC236}">
                  <a16:creationId xmlns:a16="http://schemas.microsoft.com/office/drawing/2014/main" id="{E3C132FD-4E18-449C-A3DD-C4D3923F3D53}"/>
                </a:ext>
              </a:extLst>
            </p:cNvPr>
            <p:cNvSpPr/>
            <p:nvPr/>
          </p:nvSpPr>
          <p:spPr bwMode="auto">
            <a:xfrm rot="20700000">
              <a:off x="1366117" y="5438053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26" name="フリーフォーム: 図形 825">
              <a:extLst>
                <a:ext uri="{FF2B5EF4-FFF2-40B4-BE49-F238E27FC236}">
                  <a16:creationId xmlns:a16="http://schemas.microsoft.com/office/drawing/2014/main" id="{60AE790A-EB88-45A9-8573-F4111C64F316}"/>
                </a:ext>
              </a:extLst>
            </p:cNvPr>
            <p:cNvSpPr/>
            <p:nvPr/>
          </p:nvSpPr>
          <p:spPr bwMode="auto">
            <a:xfrm rot="20700000">
              <a:off x="1418661" y="5566477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27" name="フリーフォーム: 図形 826">
              <a:extLst>
                <a:ext uri="{FF2B5EF4-FFF2-40B4-BE49-F238E27FC236}">
                  <a16:creationId xmlns:a16="http://schemas.microsoft.com/office/drawing/2014/main" id="{6F08D8E8-70DE-45D1-8BD6-D23AF8367A51}"/>
                </a:ext>
              </a:extLst>
            </p:cNvPr>
            <p:cNvSpPr/>
            <p:nvPr/>
          </p:nvSpPr>
          <p:spPr bwMode="auto">
            <a:xfrm rot="20700000">
              <a:off x="1436175" y="5699515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28" name="フリーフォーム: 図形 827">
              <a:extLst>
                <a:ext uri="{FF2B5EF4-FFF2-40B4-BE49-F238E27FC236}">
                  <a16:creationId xmlns:a16="http://schemas.microsoft.com/office/drawing/2014/main" id="{8A0A956A-D395-49E2-8AEE-506554268146}"/>
                </a:ext>
              </a:extLst>
            </p:cNvPr>
            <p:cNvSpPr/>
            <p:nvPr/>
          </p:nvSpPr>
          <p:spPr bwMode="auto">
            <a:xfrm rot="20700000">
              <a:off x="1488496" y="5827106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29" name="フリーフォーム: 図形 828">
              <a:extLst>
                <a:ext uri="{FF2B5EF4-FFF2-40B4-BE49-F238E27FC236}">
                  <a16:creationId xmlns:a16="http://schemas.microsoft.com/office/drawing/2014/main" id="{3847C381-1F31-4B7C-A200-87DE17B1FA15}"/>
                </a:ext>
              </a:extLst>
            </p:cNvPr>
            <p:cNvSpPr/>
            <p:nvPr/>
          </p:nvSpPr>
          <p:spPr bwMode="auto">
            <a:xfrm rot="20700000">
              <a:off x="1506010" y="5960143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30" name="フリーフォーム: 図形 829">
              <a:extLst>
                <a:ext uri="{FF2B5EF4-FFF2-40B4-BE49-F238E27FC236}">
                  <a16:creationId xmlns:a16="http://schemas.microsoft.com/office/drawing/2014/main" id="{31EF8119-6BA7-4D06-8E21-0FFE02EFAA02}"/>
                </a:ext>
              </a:extLst>
            </p:cNvPr>
            <p:cNvSpPr/>
            <p:nvPr/>
          </p:nvSpPr>
          <p:spPr bwMode="auto">
            <a:xfrm rot="20700000">
              <a:off x="1558554" y="6088567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31" name="フリーフォーム: 図形 830">
              <a:extLst>
                <a:ext uri="{FF2B5EF4-FFF2-40B4-BE49-F238E27FC236}">
                  <a16:creationId xmlns:a16="http://schemas.microsoft.com/office/drawing/2014/main" id="{F5A26040-A8BB-405D-8DF4-30128A30DB3E}"/>
                </a:ext>
              </a:extLst>
            </p:cNvPr>
            <p:cNvSpPr/>
            <p:nvPr/>
          </p:nvSpPr>
          <p:spPr bwMode="auto">
            <a:xfrm rot="20700000">
              <a:off x="1576069" y="6221605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32" name="正方形/長方形 831">
              <a:extLst>
                <a:ext uri="{FF2B5EF4-FFF2-40B4-BE49-F238E27FC236}">
                  <a16:creationId xmlns:a16="http://schemas.microsoft.com/office/drawing/2014/main" id="{772BE097-45CA-4D64-B99D-FD0E1AD00946}"/>
                </a:ext>
              </a:extLst>
            </p:cNvPr>
            <p:cNvSpPr/>
            <p:nvPr/>
          </p:nvSpPr>
          <p:spPr bwMode="auto">
            <a:xfrm rot="20700000">
              <a:off x="2154348" y="4604661"/>
              <a:ext cx="105117" cy="1761349"/>
            </a:xfrm>
            <a:prstGeom prst="rect">
              <a:avLst/>
            </a:prstGeom>
            <a:gradFill flip="none" rotWithShape="1">
              <a:gsLst>
                <a:gs pos="0">
                  <a:srgbClr val="993300"/>
                </a:gs>
                <a:gs pos="50000">
                  <a:srgbClr val="FFC000"/>
                </a:gs>
                <a:gs pos="100000">
                  <a:srgbClr val="993300"/>
                </a:gs>
              </a:gsLst>
              <a:lin ang="0" scaled="1"/>
              <a:tileRect/>
            </a:gra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33" name="フリーフォーム: 図形 832">
              <a:extLst>
                <a:ext uri="{FF2B5EF4-FFF2-40B4-BE49-F238E27FC236}">
                  <a16:creationId xmlns:a16="http://schemas.microsoft.com/office/drawing/2014/main" id="{C17F43A3-1A2B-4418-BD71-87EC36F9721A}"/>
                </a:ext>
              </a:extLst>
            </p:cNvPr>
            <p:cNvSpPr/>
            <p:nvPr/>
          </p:nvSpPr>
          <p:spPr bwMode="auto">
            <a:xfrm rot="20700000">
              <a:off x="1788175" y="4753292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34" name="フリーフォーム: 図形 833">
              <a:extLst>
                <a:ext uri="{FF2B5EF4-FFF2-40B4-BE49-F238E27FC236}">
                  <a16:creationId xmlns:a16="http://schemas.microsoft.com/office/drawing/2014/main" id="{7628D2D3-AB92-43DF-8D0F-DBDBC877F5A4}"/>
                </a:ext>
              </a:extLst>
            </p:cNvPr>
            <p:cNvSpPr/>
            <p:nvPr/>
          </p:nvSpPr>
          <p:spPr bwMode="auto">
            <a:xfrm rot="20700000">
              <a:off x="1805690" y="4886328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35" name="フリーフォーム: 図形 834">
              <a:extLst>
                <a:ext uri="{FF2B5EF4-FFF2-40B4-BE49-F238E27FC236}">
                  <a16:creationId xmlns:a16="http://schemas.microsoft.com/office/drawing/2014/main" id="{17D3D378-49DE-4C0A-B454-D04A5E9A137C}"/>
                </a:ext>
              </a:extLst>
            </p:cNvPr>
            <p:cNvSpPr/>
            <p:nvPr/>
          </p:nvSpPr>
          <p:spPr bwMode="auto">
            <a:xfrm rot="20700000">
              <a:off x="1895984" y="5155640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36" name="フリーフォーム: 図形 835">
              <a:extLst>
                <a:ext uri="{FF2B5EF4-FFF2-40B4-BE49-F238E27FC236}">
                  <a16:creationId xmlns:a16="http://schemas.microsoft.com/office/drawing/2014/main" id="{44CE516C-9E65-45AE-8D89-B92F35C7DD7F}"/>
                </a:ext>
              </a:extLst>
            </p:cNvPr>
            <p:cNvSpPr/>
            <p:nvPr/>
          </p:nvSpPr>
          <p:spPr bwMode="auto">
            <a:xfrm rot="20700000">
              <a:off x="1913499" y="5288678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37" name="フリーフォーム: 図形 836">
              <a:extLst>
                <a:ext uri="{FF2B5EF4-FFF2-40B4-BE49-F238E27FC236}">
                  <a16:creationId xmlns:a16="http://schemas.microsoft.com/office/drawing/2014/main" id="{27E3A183-B7A3-4523-88F4-E2E29E60C09A}"/>
                </a:ext>
              </a:extLst>
            </p:cNvPr>
            <p:cNvSpPr/>
            <p:nvPr/>
          </p:nvSpPr>
          <p:spPr bwMode="auto">
            <a:xfrm rot="20700000">
              <a:off x="2001072" y="5547834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38" name="フリーフォーム: 図形 837">
              <a:extLst>
                <a:ext uri="{FF2B5EF4-FFF2-40B4-BE49-F238E27FC236}">
                  <a16:creationId xmlns:a16="http://schemas.microsoft.com/office/drawing/2014/main" id="{E8291B1A-136D-405B-9844-A74E554BB8E5}"/>
                </a:ext>
              </a:extLst>
            </p:cNvPr>
            <p:cNvSpPr/>
            <p:nvPr/>
          </p:nvSpPr>
          <p:spPr bwMode="auto">
            <a:xfrm rot="20700000">
              <a:off x="2018587" y="5680872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39" name="フリーフォーム: 図形 838">
              <a:extLst>
                <a:ext uri="{FF2B5EF4-FFF2-40B4-BE49-F238E27FC236}">
                  <a16:creationId xmlns:a16="http://schemas.microsoft.com/office/drawing/2014/main" id="{D8E357CC-9A65-4BE4-9A63-015BA7E6A5E4}"/>
                </a:ext>
              </a:extLst>
            </p:cNvPr>
            <p:cNvSpPr/>
            <p:nvPr/>
          </p:nvSpPr>
          <p:spPr bwMode="auto">
            <a:xfrm rot="20700000">
              <a:off x="2070908" y="5808463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0" name="フリーフォーム: 図形 839">
              <a:extLst>
                <a:ext uri="{FF2B5EF4-FFF2-40B4-BE49-F238E27FC236}">
                  <a16:creationId xmlns:a16="http://schemas.microsoft.com/office/drawing/2014/main" id="{3893FF0B-3EA7-4060-9524-F027480D217A}"/>
                </a:ext>
              </a:extLst>
            </p:cNvPr>
            <p:cNvSpPr/>
            <p:nvPr/>
          </p:nvSpPr>
          <p:spPr bwMode="auto">
            <a:xfrm rot="20700000">
              <a:off x="2088422" y="5941500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41" name="フリーフォーム: 図形 840">
              <a:extLst>
                <a:ext uri="{FF2B5EF4-FFF2-40B4-BE49-F238E27FC236}">
                  <a16:creationId xmlns:a16="http://schemas.microsoft.com/office/drawing/2014/main" id="{E4865C84-DB7C-4A87-897A-4BAAF789BFFA}"/>
                </a:ext>
              </a:extLst>
            </p:cNvPr>
            <p:cNvSpPr/>
            <p:nvPr/>
          </p:nvSpPr>
          <p:spPr bwMode="auto">
            <a:xfrm rot="20700000">
              <a:off x="2140966" y="6069924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2" name="フリーフォーム: 図形 841">
              <a:extLst>
                <a:ext uri="{FF2B5EF4-FFF2-40B4-BE49-F238E27FC236}">
                  <a16:creationId xmlns:a16="http://schemas.microsoft.com/office/drawing/2014/main" id="{75DD3E88-38A2-4643-AE69-54812F024671}"/>
                </a:ext>
              </a:extLst>
            </p:cNvPr>
            <p:cNvSpPr/>
            <p:nvPr/>
          </p:nvSpPr>
          <p:spPr bwMode="auto">
            <a:xfrm rot="20700000">
              <a:off x="2158481" y="6202962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43" name="正方形/長方形 842">
              <a:extLst>
                <a:ext uri="{FF2B5EF4-FFF2-40B4-BE49-F238E27FC236}">
                  <a16:creationId xmlns:a16="http://schemas.microsoft.com/office/drawing/2014/main" id="{203D591E-99D2-403F-BB68-33D4ED06E4E3}"/>
                </a:ext>
              </a:extLst>
            </p:cNvPr>
            <p:cNvSpPr/>
            <p:nvPr/>
          </p:nvSpPr>
          <p:spPr bwMode="auto">
            <a:xfrm rot="20700000">
              <a:off x="2702409" y="4457808"/>
              <a:ext cx="105117" cy="1761349"/>
            </a:xfrm>
            <a:prstGeom prst="rect">
              <a:avLst/>
            </a:prstGeom>
            <a:gradFill flip="none" rotWithShape="1">
              <a:gsLst>
                <a:gs pos="0">
                  <a:srgbClr val="993300"/>
                </a:gs>
                <a:gs pos="50000">
                  <a:srgbClr val="FFC000"/>
                </a:gs>
                <a:gs pos="100000">
                  <a:srgbClr val="993300"/>
                </a:gs>
              </a:gsLst>
              <a:lin ang="0" scaled="1"/>
              <a:tileRect/>
            </a:gra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44" name="フリーフォーム: 図形 843">
              <a:extLst>
                <a:ext uri="{FF2B5EF4-FFF2-40B4-BE49-F238E27FC236}">
                  <a16:creationId xmlns:a16="http://schemas.microsoft.com/office/drawing/2014/main" id="{AB289153-31BF-48B5-86F2-FA5FB96C05CD}"/>
                </a:ext>
              </a:extLst>
            </p:cNvPr>
            <p:cNvSpPr/>
            <p:nvPr/>
          </p:nvSpPr>
          <p:spPr bwMode="auto">
            <a:xfrm rot="20700000">
              <a:off x="2303088" y="4482723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5" name="フリーフォーム: 図形 844">
              <a:extLst>
                <a:ext uri="{FF2B5EF4-FFF2-40B4-BE49-F238E27FC236}">
                  <a16:creationId xmlns:a16="http://schemas.microsoft.com/office/drawing/2014/main" id="{E2C63DE1-79A0-491C-B07D-F4D83E77F04C}"/>
                </a:ext>
              </a:extLst>
            </p:cNvPr>
            <p:cNvSpPr/>
            <p:nvPr/>
          </p:nvSpPr>
          <p:spPr bwMode="auto">
            <a:xfrm rot="20700000">
              <a:off x="2320602" y="4615759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46" name="フリーフォーム: 図形 845">
              <a:extLst>
                <a:ext uri="{FF2B5EF4-FFF2-40B4-BE49-F238E27FC236}">
                  <a16:creationId xmlns:a16="http://schemas.microsoft.com/office/drawing/2014/main" id="{AB53F971-4CCD-4160-ADCE-DB9F3DD4A6BB}"/>
                </a:ext>
              </a:extLst>
            </p:cNvPr>
            <p:cNvSpPr/>
            <p:nvPr/>
          </p:nvSpPr>
          <p:spPr bwMode="auto">
            <a:xfrm rot="20700000">
              <a:off x="2444722" y="5011310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7" name="フリーフォーム: 図形 846">
              <a:extLst>
                <a:ext uri="{FF2B5EF4-FFF2-40B4-BE49-F238E27FC236}">
                  <a16:creationId xmlns:a16="http://schemas.microsoft.com/office/drawing/2014/main" id="{1BA9B69F-2802-482C-8489-420B303DABB7}"/>
                </a:ext>
              </a:extLst>
            </p:cNvPr>
            <p:cNvSpPr/>
            <p:nvPr/>
          </p:nvSpPr>
          <p:spPr bwMode="auto">
            <a:xfrm rot="20700000">
              <a:off x="2462237" y="5144348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48" name="フリーフォーム: 図形 847">
              <a:extLst>
                <a:ext uri="{FF2B5EF4-FFF2-40B4-BE49-F238E27FC236}">
                  <a16:creationId xmlns:a16="http://schemas.microsoft.com/office/drawing/2014/main" id="{561D5C1D-6C04-4D3E-A0BF-5D3D1CC9E63C}"/>
                </a:ext>
              </a:extLst>
            </p:cNvPr>
            <p:cNvSpPr/>
            <p:nvPr/>
          </p:nvSpPr>
          <p:spPr bwMode="auto">
            <a:xfrm rot="20700000">
              <a:off x="2514781" y="5272773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9" name="フリーフォーム: 図形 848">
              <a:extLst>
                <a:ext uri="{FF2B5EF4-FFF2-40B4-BE49-F238E27FC236}">
                  <a16:creationId xmlns:a16="http://schemas.microsoft.com/office/drawing/2014/main" id="{033651D7-9636-41E2-A7C1-8DF6CDAC9D97}"/>
                </a:ext>
              </a:extLst>
            </p:cNvPr>
            <p:cNvSpPr/>
            <p:nvPr/>
          </p:nvSpPr>
          <p:spPr bwMode="auto">
            <a:xfrm rot="20700000">
              <a:off x="2532296" y="5405810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50" name="フリーフォーム: 図形 849">
              <a:extLst>
                <a:ext uri="{FF2B5EF4-FFF2-40B4-BE49-F238E27FC236}">
                  <a16:creationId xmlns:a16="http://schemas.microsoft.com/office/drawing/2014/main" id="{08C5F6E9-3BDB-4900-A2A2-8868787B9960}"/>
                </a:ext>
              </a:extLst>
            </p:cNvPr>
            <p:cNvSpPr/>
            <p:nvPr/>
          </p:nvSpPr>
          <p:spPr bwMode="auto">
            <a:xfrm rot="20700000">
              <a:off x="2584616" y="5533402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51" name="フリーフォーム: 図形 850">
              <a:extLst>
                <a:ext uri="{FF2B5EF4-FFF2-40B4-BE49-F238E27FC236}">
                  <a16:creationId xmlns:a16="http://schemas.microsoft.com/office/drawing/2014/main" id="{B37F9104-B9B8-4D8C-B777-4C25ACFB122D}"/>
                </a:ext>
              </a:extLst>
            </p:cNvPr>
            <p:cNvSpPr/>
            <p:nvPr/>
          </p:nvSpPr>
          <p:spPr bwMode="auto">
            <a:xfrm rot="20700000">
              <a:off x="2602131" y="5666438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52" name="フリーフォーム: 図形 851">
              <a:extLst>
                <a:ext uri="{FF2B5EF4-FFF2-40B4-BE49-F238E27FC236}">
                  <a16:creationId xmlns:a16="http://schemas.microsoft.com/office/drawing/2014/main" id="{6F25FEA2-0A92-47A7-AAB6-36AE370B71B9}"/>
                </a:ext>
              </a:extLst>
            </p:cNvPr>
            <p:cNvSpPr/>
            <p:nvPr/>
          </p:nvSpPr>
          <p:spPr bwMode="auto">
            <a:xfrm rot="20700000">
              <a:off x="2654674" y="5794863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53" name="フリーフォーム: 図形 852">
              <a:extLst>
                <a:ext uri="{FF2B5EF4-FFF2-40B4-BE49-F238E27FC236}">
                  <a16:creationId xmlns:a16="http://schemas.microsoft.com/office/drawing/2014/main" id="{CDE784DC-71E7-44E0-9F9A-744D46AA31DF}"/>
                </a:ext>
              </a:extLst>
            </p:cNvPr>
            <p:cNvSpPr/>
            <p:nvPr/>
          </p:nvSpPr>
          <p:spPr bwMode="auto">
            <a:xfrm rot="20700000">
              <a:off x="2672189" y="5927900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54" name="正方形/長方形 853">
              <a:extLst>
                <a:ext uri="{FF2B5EF4-FFF2-40B4-BE49-F238E27FC236}">
                  <a16:creationId xmlns:a16="http://schemas.microsoft.com/office/drawing/2014/main" id="{7A9186F2-1EF5-448E-A664-81B5C2A733A1}"/>
                </a:ext>
              </a:extLst>
            </p:cNvPr>
            <p:cNvSpPr/>
            <p:nvPr/>
          </p:nvSpPr>
          <p:spPr bwMode="auto">
            <a:xfrm rot="20700000">
              <a:off x="3250468" y="4310956"/>
              <a:ext cx="105117" cy="1761349"/>
            </a:xfrm>
            <a:prstGeom prst="rect">
              <a:avLst/>
            </a:prstGeom>
            <a:gradFill flip="none" rotWithShape="1">
              <a:gsLst>
                <a:gs pos="0">
                  <a:srgbClr val="993300"/>
                </a:gs>
                <a:gs pos="50000">
                  <a:srgbClr val="FFC000"/>
                </a:gs>
                <a:gs pos="100000">
                  <a:srgbClr val="993300"/>
                </a:gs>
              </a:gsLst>
              <a:lin ang="0" scaled="1"/>
              <a:tileRect/>
            </a:gra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55" name="フリーフォーム: 図形 854">
              <a:extLst>
                <a:ext uri="{FF2B5EF4-FFF2-40B4-BE49-F238E27FC236}">
                  <a16:creationId xmlns:a16="http://schemas.microsoft.com/office/drawing/2014/main" id="{99F7B2AD-3E58-4F82-BCAA-7CD21792FD4A}"/>
                </a:ext>
              </a:extLst>
            </p:cNvPr>
            <p:cNvSpPr/>
            <p:nvPr/>
          </p:nvSpPr>
          <p:spPr bwMode="auto">
            <a:xfrm rot="20700000">
              <a:off x="2884296" y="4459587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56" name="フリーフォーム: 図形 855">
              <a:extLst>
                <a:ext uri="{FF2B5EF4-FFF2-40B4-BE49-F238E27FC236}">
                  <a16:creationId xmlns:a16="http://schemas.microsoft.com/office/drawing/2014/main" id="{83C12B37-49B0-4083-A2B4-3164B128EB3E}"/>
                </a:ext>
              </a:extLst>
            </p:cNvPr>
            <p:cNvSpPr/>
            <p:nvPr/>
          </p:nvSpPr>
          <p:spPr bwMode="auto">
            <a:xfrm rot="20700000">
              <a:off x="2901810" y="4592624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57" name="フリーフォーム: 図形 856">
              <a:extLst>
                <a:ext uri="{FF2B5EF4-FFF2-40B4-BE49-F238E27FC236}">
                  <a16:creationId xmlns:a16="http://schemas.microsoft.com/office/drawing/2014/main" id="{D655A10E-122B-4B3D-90D6-673F8C1F1496}"/>
                </a:ext>
              </a:extLst>
            </p:cNvPr>
            <p:cNvSpPr/>
            <p:nvPr/>
          </p:nvSpPr>
          <p:spPr bwMode="auto">
            <a:xfrm rot="20700000">
              <a:off x="2992781" y="4864459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58" name="フリーフォーム: 図形 857">
              <a:extLst>
                <a:ext uri="{FF2B5EF4-FFF2-40B4-BE49-F238E27FC236}">
                  <a16:creationId xmlns:a16="http://schemas.microsoft.com/office/drawing/2014/main" id="{6E8230D1-B40F-42C7-8A11-E2467CABCE9F}"/>
                </a:ext>
              </a:extLst>
            </p:cNvPr>
            <p:cNvSpPr/>
            <p:nvPr/>
          </p:nvSpPr>
          <p:spPr bwMode="auto">
            <a:xfrm rot="20700000">
              <a:off x="3010295" y="4997496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59" name="フリーフォーム: 図形 858">
              <a:extLst>
                <a:ext uri="{FF2B5EF4-FFF2-40B4-BE49-F238E27FC236}">
                  <a16:creationId xmlns:a16="http://schemas.microsoft.com/office/drawing/2014/main" id="{728B7CCD-9895-46D0-ADB4-B3426A3C43A5}"/>
                </a:ext>
              </a:extLst>
            </p:cNvPr>
            <p:cNvSpPr/>
            <p:nvPr/>
          </p:nvSpPr>
          <p:spPr bwMode="auto">
            <a:xfrm rot="20700000">
              <a:off x="3062839" y="5125921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60" name="フリーフォーム: 図形 859">
              <a:extLst>
                <a:ext uri="{FF2B5EF4-FFF2-40B4-BE49-F238E27FC236}">
                  <a16:creationId xmlns:a16="http://schemas.microsoft.com/office/drawing/2014/main" id="{04955186-FFDD-4FBA-A1D1-9B9E0979FABE}"/>
                </a:ext>
              </a:extLst>
            </p:cNvPr>
            <p:cNvSpPr/>
            <p:nvPr/>
          </p:nvSpPr>
          <p:spPr bwMode="auto">
            <a:xfrm rot="20700000">
              <a:off x="3080354" y="5258958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61" name="フリーフォーム: 図形 860">
              <a:extLst>
                <a:ext uri="{FF2B5EF4-FFF2-40B4-BE49-F238E27FC236}">
                  <a16:creationId xmlns:a16="http://schemas.microsoft.com/office/drawing/2014/main" id="{75230F4A-84FE-4156-9994-F99CB448215F}"/>
                </a:ext>
              </a:extLst>
            </p:cNvPr>
            <p:cNvSpPr/>
            <p:nvPr/>
          </p:nvSpPr>
          <p:spPr bwMode="auto">
            <a:xfrm rot="20700000">
              <a:off x="3132675" y="5386550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62" name="フリーフォーム: 図形 861">
              <a:extLst>
                <a:ext uri="{FF2B5EF4-FFF2-40B4-BE49-F238E27FC236}">
                  <a16:creationId xmlns:a16="http://schemas.microsoft.com/office/drawing/2014/main" id="{A82E3FE6-3EC7-47BF-A897-5C1B2317DAC3}"/>
                </a:ext>
              </a:extLst>
            </p:cNvPr>
            <p:cNvSpPr/>
            <p:nvPr/>
          </p:nvSpPr>
          <p:spPr bwMode="auto">
            <a:xfrm rot="20700000">
              <a:off x="3150189" y="5519587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63" name="フリーフォーム: 図形 862">
              <a:extLst>
                <a:ext uri="{FF2B5EF4-FFF2-40B4-BE49-F238E27FC236}">
                  <a16:creationId xmlns:a16="http://schemas.microsoft.com/office/drawing/2014/main" id="{63A970A8-9557-41C6-80B0-2E95AE5871DD}"/>
                </a:ext>
              </a:extLst>
            </p:cNvPr>
            <p:cNvSpPr/>
            <p:nvPr/>
          </p:nvSpPr>
          <p:spPr bwMode="auto">
            <a:xfrm rot="20700000">
              <a:off x="3202733" y="5648011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64" name="フリーフォーム: 図形 863">
              <a:extLst>
                <a:ext uri="{FF2B5EF4-FFF2-40B4-BE49-F238E27FC236}">
                  <a16:creationId xmlns:a16="http://schemas.microsoft.com/office/drawing/2014/main" id="{A5D70E44-4AC6-46CA-B8EC-2CC63CE9A5BE}"/>
                </a:ext>
              </a:extLst>
            </p:cNvPr>
            <p:cNvSpPr/>
            <p:nvPr/>
          </p:nvSpPr>
          <p:spPr bwMode="auto">
            <a:xfrm rot="20700000">
              <a:off x="3220248" y="5781049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65" name="正方形/長方形 864">
              <a:extLst>
                <a:ext uri="{FF2B5EF4-FFF2-40B4-BE49-F238E27FC236}">
                  <a16:creationId xmlns:a16="http://schemas.microsoft.com/office/drawing/2014/main" id="{17AA62A2-3A4F-42E6-9BC9-925866049A5C}"/>
                </a:ext>
              </a:extLst>
            </p:cNvPr>
            <p:cNvSpPr/>
            <p:nvPr/>
          </p:nvSpPr>
          <p:spPr bwMode="auto">
            <a:xfrm rot="20700000">
              <a:off x="3798526" y="4164104"/>
              <a:ext cx="105117" cy="1761349"/>
            </a:xfrm>
            <a:prstGeom prst="rect">
              <a:avLst/>
            </a:prstGeom>
            <a:gradFill flip="none" rotWithShape="1">
              <a:gsLst>
                <a:gs pos="0">
                  <a:srgbClr val="993300"/>
                </a:gs>
                <a:gs pos="50000">
                  <a:srgbClr val="FFC000"/>
                </a:gs>
                <a:gs pos="100000">
                  <a:srgbClr val="993300"/>
                </a:gs>
              </a:gsLst>
              <a:lin ang="0" scaled="1"/>
              <a:tileRect/>
            </a:gra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66" name="フリーフォーム: 図形 865">
              <a:extLst>
                <a:ext uri="{FF2B5EF4-FFF2-40B4-BE49-F238E27FC236}">
                  <a16:creationId xmlns:a16="http://schemas.microsoft.com/office/drawing/2014/main" id="{5636C8B1-C67E-40B9-9DDD-60C2F750BBB4}"/>
                </a:ext>
              </a:extLst>
            </p:cNvPr>
            <p:cNvSpPr/>
            <p:nvPr/>
          </p:nvSpPr>
          <p:spPr bwMode="auto">
            <a:xfrm rot="20700000">
              <a:off x="3399204" y="4189019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67" name="フリーフォーム: 図形 866">
              <a:extLst>
                <a:ext uri="{FF2B5EF4-FFF2-40B4-BE49-F238E27FC236}">
                  <a16:creationId xmlns:a16="http://schemas.microsoft.com/office/drawing/2014/main" id="{968B27E8-98C9-4B95-ABA0-811EBAE5479C}"/>
                </a:ext>
              </a:extLst>
            </p:cNvPr>
            <p:cNvSpPr/>
            <p:nvPr/>
          </p:nvSpPr>
          <p:spPr bwMode="auto">
            <a:xfrm rot="20700000">
              <a:off x="3416719" y="4322055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68" name="フリーフォーム: 図形 867">
              <a:extLst>
                <a:ext uri="{FF2B5EF4-FFF2-40B4-BE49-F238E27FC236}">
                  <a16:creationId xmlns:a16="http://schemas.microsoft.com/office/drawing/2014/main" id="{A8B95D45-C0BB-4AB1-9E3E-EB0B77CD7604}"/>
                </a:ext>
              </a:extLst>
            </p:cNvPr>
            <p:cNvSpPr/>
            <p:nvPr/>
          </p:nvSpPr>
          <p:spPr bwMode="auto">
            <a:xfrm rot="20700000">
              <a:off x="3540839" y="4717607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69" name="フリーフォーム: 図形 868">
              <a:extLst>
                <a:ext uri="{FF2B5EF4-FFF2-40B4-BE49-F238E27FC236}">
                  <a16:creationId xmlns:a16="http://schemas.microsoft.com/office/drawing/2014/main" id="{87670CB9-EFC6-4351-B072-6DECCE5A68F1}"/>
                </a:ext>
              </a:extLst>
            </p:cNvPr>
            <p:cNvSpPr/>
            <p:nvPr/>
          </p:nvSpPr>
          <p:spPr bwMode="auto">
            <a:xfrm rot="20700000">
              <a:off x="3558354" y="4850644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70" name="フリーフォーム: 図形 869">
              <a:extLst>
                <a:ext uri="{FF2B5EF4-FFF2-40B4-BE49-F238E27FC236}">
                  <a16:creationId xmlns:a16="http://schemas.microsoft.com/office/drawing/2014/main" id="{236B9B42-8266-45CC-82DD-85A6162B852B}"/>
                </a:ext>
              </a:extLst>
            </p:cNvPr>
            <p:cNvSpPr/>
            <p:nvPr/>
          </p:nvSpPr>
          <p:spPr bwMode="auto">
            <a:xfrm rot="20700000">
              <a:off x="3610897" y="4979069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71" name="フリーフォーム: 図形 870">
              <a:extLst>
                <a:ext uri="{FF2B5EF4-FFF2-40B4-BE49-F238E27FC236}">
                  <a16:creationId xmlns:a16="http://schemas.microsoft.com/office/drawing/2014/main" id="{605C6469-8B08-4E3C-9401-3839A874F4CA}"/>
                </a:ext>
              </a:extLst>
            </p:cNvPr>
            <p:cNvSpPr/>
            <p:nvPr/>
          </p:nvSpPr>
          <p:spPr bwMode="auto">
            <a:xfrm rot="20700000">
              <a:off x="3628412" y="5112107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72" name="フリーフォーム: 図形 871">
              <a:extLst>
                <a:ext uri="{FF2B5EF4-FFF2-40B4-BE49-F238E27FC236}">
                  <a16:creationId xmlns:a16="http://schemas.microsoft.com/office/drawing/2014/main" id="{74A624A3-7361-4E03-BED6-EEF0DD98ECDE}"/>
                </a:ext>
              </a:extLst>
            </p:cNvPr>
            <p:cNvSpPr/>
            <p:nvPr/>
          </p:nvSpPr>
          <p:spPr bwMode="auto">
            <a:xfrm rot="20700000">
              <a:off x="3680733" y="5239698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73" name="フリーフォーム: 図形 872">
              <a:extLst>
                <a:ext uri="{FF2B5EF4-FFF2-40B4-BE49-F238E27FC236}">
                  <a16:creationId xmlns:a16="http://schemas.microsoft.com/office/drawing/2014/main" id="{819AE6F1-7847-43CB-A456-4690A2B03621}"/>
                </a:ext>
              </a:extLst>
            </p:cNvPr>
            <p:cNvSpPr/>
            <p:nvPr/>
          </p:nvSpPr>
          <p:spPr bwMode="auto">
            <a:xfrm rot="20700000">
              <a:off x="3698247" y="5372735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74" name="フリーフォーム: 図形 873">
              <a:extLst>
                <a:ext uri="{FF2B5EF4-FFF2-40B4-BE49-F238E27FC236}">
                  <a16:creationId xmlns:a16="http://schemas.microsoft.com/office/drawing/2014/main" id="{B6EC4C7B-44C8-4EA5-ADB4-4CCD05B7AA5C}"/>
                </a:ext>
              </a:extLst>
            </p:cNvPr>
            <p:cNvSpPr/>
            <p:nvPr/>
          </p:nvSpPr>
          <p:spPr bwMode="auto">
            <a:xfrm rot="20700000">
              <a:off x="3750791" y="5501159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75" name="フリーフォーム: 図形 874">
              <a:extLst>
                <a:ext uri="{FF2B5EF4-FFF2-40B4-BE49-F238E27FC236}">
                  <a16:creationId xmlns:a16="http://schemas.microsoft.com/office/drawing/2014/main" id="{8EE7E66A-F805-41ED-8AE7-6FCA3717C008}"/>
                </a:ext>
              </a:extLst>
            </p:cNvPr>
            <p:cNvSpPr/>
            <p:nvPr/>
          </p:nvSpPr>
          <p:spPr bwMode="auto">
            <a:xfrm rot="20700000">
              <a:off x="3768306" y="5634197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76" name="正方形/長方形 875">
              <a:extLst>
                <a:ext uri="{FF2B5EF4-FFF2-40B4-BE49-F238E27FC236}">
                  <a16:creationId xmlns:a16="http://schemas.microsoft.com/office/drawing/2014/main" id="{CBF54B93-D208-4DC9-A27D-ABEA895D7C88}"/>
                </a:ext>
              </a:extLst>
            </p:cNvPr>
            <p:cNvSpPr/>
            <p:nvPr/>
          </p:nvSpPr>
          <p:spPr bwMode="auto">
            <a:xfrm rot="20700000">
              <a:off x="4346586" y="4017252"/>
              <a:ext cx="105117" cy="1761349"/>
            </a:xfrm>
            <a:prstGeom prst="rect">
              <a:avLst/>
            </a:prstGeom>
            <a:gradFill flip="none" rotWithShape="1">
              <a:gsLst>
                <a:gs pos="0">
                  <a:srgbClr val="993300"/>
                </a:gs>
                <a:gs pos="50000">
                  <a:srgbClr val="FFC000"/>
                </a:gs>
                <a:gs pos="100000">
                  <a:srgbClr val="993300"/>
                </a:gs>
              </a:gsLst>
              <a:lin ang="0" scaled="1"/>
              <a:tileRect/>
            </a:gra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77" name="フリーフォーム: 図形 876">
              <a:extLst>
                <a:ext uri="{FF2B5EF4-FFF2-40B4-BE49-F238E27FC236}">
                  <a16:creationId xmlns:a16="http://schemas.microsoft.com/office/drawing/2014/main" id="{5602E060-2235-4E0B-8BE8-635684F4996D}"/>
                </a:ext>
              </a:extLst>
            </p:cNvPr>
            <p:cNvSpPr/>
            <p:nvPr/>
          </p:nvSpPr>
          <p:spPr bwMode="auto">
            <a:xfrm rot="20700000">
              <a:off x="3980413" y="4165883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78" name="フリーフォーム: 図形 877">
              <a:extLst>
                <a:ext uri="{FF2B5EF4-FFF2-40B4-BE49-F238E27FC236}">
                  <a16:creationId xmlns:a16="http://schemas.microsoft.com/office/drawing/2014/main" id="{11B6B8DB-3487-4EF0-BCE3-D24FC20F6FE5}"/>
                </a:ext>
              </a:extLst>
            </p:cNvPr>
            <p:cNvSpPr/>
            <p:nvPr/>
          </p:nvSpPr>
          <p:spPr bwMode="auto">
            <a:xfrm rot="20700000">
              <a:off x="3997928" y="4298920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79" name="フリーフォーム: 図形 878">
              <a:extLst>
                <a:ext uri="{FF2B5EF4-FFF2-40B4-BE49-F238E27FC236}">
                  <a16:creationId xmlns:a16="http://schemas.microsoft.com/office/drawing/2014/main" id="{7EFA7EE6-23B8-4DC4-B752-4A68FF730DF1}"/>
                </a:ext>
              </a:extLst>
            </p:cNvPr>
            <p:cNvSpPr/>
            <p:nvPr/>
          </p:nvSpPr>
          <p:spPr bwMode="auto">
            <a:xfrm rot="20700000">
              <a:off x="4088222" y="4568232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80" name="フリーフォーム: 図形 879">
              <a:extLst>
                <a:ext uri="{FF2B5EF4-FFF2-40B4-BE49-F238E27FC236}">
                  <a16:creationId xmlns:a16="http://schemas.microsoft.com/office/drawing/2014/main" id="{25D13FC3-B27C-44EE-9191-D2399716EE76}"/>
                </a:ext>
              </a:extLst>
            </p:cNvPr>
            <p:cNvSpPr/>
            <p:nvPr/>
          </p:nvSpPr>
          <p:spPr bwMode="auto">
            <a:xfrm rot="20700000">
              <a:off x="4105737" y="4701269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81" name="フリーフォーム: 図形 880">
              <a:extLst>
                <a:ext uri="{FF2B5EF4-FFF2-40B4-BE49-F238E27FC236}">
                  <a16:creationId xmlns:a16="http://schemas.microsoft.com/office/drawing/2014/main" id="{D5AA9486-8CFA-49E7-9696-049FEDB5A576}"/>
                </a:ext>
              </a:extLst>
            </p:cNvPr>
            <p:cNvSpPr/>
            <p:nvPr/>
          </p:nvSpPr>
          <p:spPr bwMode="auto">
            <a:xfrm rot="20700000">
              <a:off x="4193310" y="4960426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82" name="フリーフォーム: 図形 881">
              <a:extLst>
                <a:ext uri="{FF2B5EF4-FFF2-40B4-BE49-F238E27FC236}">
                  <a16:creationId xmlns:a16="http://schemas.microsoft.com/office/drawing/2014/main" id="{3F0F6286-5616-4243-9DEC-44FFD9B5955B}"/>
                </a:ext>
              </a:extLst>
            </p:cNvPr>
            <p:cNvSpPr/>
            <p:nvPr/>
          </p:nvSpPr>
          <p:spPr bwMode="auto">
            <a:xfrm rot="20700000">
              <a:off x="4210825" y="5093463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83" name="フリーフォーム: 図形 882">
              <a:extLst>
                <a:ext uri="{FF2B5EF4-FFF2-40B4-BE49-F238E27FC236}">
                  <a16:creationId xmlns:a16="http://schemas.microsoft.com/office/drawing/2014/main" id="{372B1FF2-B150-4ABF-A605-AEC5B21B6A7E}"/>
                </a:ext>
              </a:extLst>
            </p:cNvPr>
            <p:cNvSpPr/>
            <p:nvPr/>
          </p:nvSpPr>
          <p:spPr bwMode="auto">
            <a:xfrm rot="20700000">
              <a:off x="4263146" y="5221055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84" name="フリーフォーム: 図形 883">
              <a:extLst>
                <a:ext uri="{FF2B5EF4-FFF2-40B4-BE49-F238E27FC236}">
                  <a16:creationId xmlns:a16="http://schemas.microsoft.com/office/drawing/2014/main" id="{FBFAD69B-0AF4-4D59-9D6C-9F8FAE906470}"/>
                </a:ext>
              </a:extLst>
            </p:cNvPr>
            <p:cNvSpPr/>
            <p:nvPr/>
          </p:nvSpPr>
          <p:spPr bwMode="auto">
            <a:xfrm rot="20700000">
              <a:off x="4280660" y="5354091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85" name="フリーフォーム: 図形 884">
              <a:extLst>
                <a:ext uri="{FF2B5EF4-FFF2-40B4-BE49-F238E27FC236}">
                  <a16:creationId xmlns:a16="http://schemas.microsoft.com/office/drawing/2014/main" id="{15051023-D792-4861-AAD6-A3BBC4014C9E}"/>
                </a:ext>
              </a:extLst>
            </p:cNvPr>
            <p:cNvSpPr/>
            <p:nvPr/>
          </p:nvSpPr>
          <p:spPr bwMode="auto">
            <a:xfrm rot="20700000">
              <a:off x="4333204" y="5482516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86" name="フリーフォーム: 図形 885">
              <a:extLst>
                <a:ext uri="{FF2B5EF4-FFF2-40B4-BE49-F238E27FC236}">
                  <a16:creationId xmlns:a16="http://schemas.microsoft.com/office/drawing/2014/main" id="{1E15D8C7-3465-453C-A56C-BC0A2388FEE6}"/>
                </a:ext>
              </a:extLst>
            </p:cNvPr>
            <p:cNvSpPr/>
            <p:nvPr/>
          </p:nvSpPr>
          <p:spPr bwMode="auto">
            <a:xfrm rot="20700000">
              <a:off x="4350719" y="5615553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87" name="正方形/長方形 886">
              <a:extLst>
                <a:ext uri="{FF2B5EF4-FFF2-40B4-BE49-F238E27FC236}">
                  <a16:creationId xmlns:a16="http://schemas.microsoft.com/office/drawing/2014/main" id="{3B65142B-476E-4D7C-AC1D-B1CF4BA0EFB7}"/>
                </a:ext>
              </a:extLst>
            </p:cNvPr>
            <p:cNvSpPr/>
            <p:nvPr/>
          </p:nvSpPr>
          <p:spPr bwMode="auto">
            <a:xfrm rot="20700000">
              <a:off x="4894646" y="3870400"/>
              <a:ext cx="105117" cy="1761349"/>
            </a:xfrm>
            <a:prstGeom prst="rect">
              <a:avLst/>
            </a:prstGeom>
            <a:gradFill flip="none" rotWithShape="1">
              <a:gsLst>
                <a:gs pos="0">
                  <a:srgbClr val="993300"/>
                </a:gs>
                <a:gs pos="50000">
                  <a:srgbClr val="FFC000"/>
                </a:gs>
                <a:gs pos="100000">
                  <a:srgbClr val="993300"/>
                </a:gs>
              </a:gsLst>
              <a:lin ang="0" scaled="1"/>
              <a:tileRect/>
            </a:gra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88" name="フリーフォーム: 図形 887">
              <a:extLst>
                <a:ext uri="{FF2B5EF4-FFF2-40B4-BE49-F238E27FC236}">
                  <a16:creationId xmlns:a16="http://schemas.microsoft.com/office/drawing/2014/main" id="{A80AC7E0-6A68-4D6F-8DB6-02D71EF20346}"/>
                </a:ext>
              </a:extLst>
            </p:cNvPr>
            <p:cNvSpPr/>
            <p:nvPr/>
          </p:nvSpPr>
          <p:spPr bwMode="auto">
            <a:xfrm rot="20700000">
              <a:off x="4495324" y="3895314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89" name="フリーフォーム: 図形 888">
              <a:extLst>
                <a:ext uri="{FF2B5EF4-FFF2-40B4-BE49-F238E27FC236}">
                  <a16:creationId xmlns:a16="http://schemas.microsoft.com/office/drawing/2014/main" id="{4D30FFDD-DD5B-4587-B8D6-FC9A5E953F1B}"/>
                </a:ext>
              </a:extLst>
            </p:cNvPr>
            <p:cNvSpPr/>
            <p:nvPr/>
          </p:nvSpPr>
          <p:spPr bwMode="auto">
            <a:xfrm rot="20700000">
              <a:off x="4512839" y="4028351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90" name="フリーフォーム: 図形 889">
              <a:extLst>
                <a:ext uri="{FF2B5EF4-FFF2-40B4-BE49-F238E27FC236}">
                  <a16:creationId xmlns:a16="http://schemas.microsoft.com/office/drawing/2014/main" id="{512E85D7-3C5C-47E8-9FAB-91F362E6DF48}"/>
                </a:ext>
              </a:extLst>
            </p:cNvPr>
            <p:cNvSpPr/>
            <p:nvPr/>
          </p:nvSpPr>
          <p:spPr bwMode="auto">
            <a:xfrm rot="20700000">
              <a:off x="4636959" y="4423902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1" name="フリーフォーム: 図形 890">
              <a:extLst>
                <a:ext uri="{FF2B5EF4-FFF2-40B4-BE49-F238E27FC236}">
                  <a16:creationId xmlns:a16="http://schemas.microsoft.com/office/drawing/2014/main" id="{66F9CCAE-C0F8-4D6A-B2E6-F808AFF5338D}"/>
                </a:ext>
              </a:extLst>
            </p:cNvPr>
            <p:cNvSpPr/>
            <p:nvPr/>
          </p:nvSpPr>
          <p:spPr bwMode="auto">
            <a:xfrm rot="20700000">
              <a:off x="4654474" y="4556940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92" name="フリーフォーム: 図形 891">
              <a:extLst>
                <a:ext uri="{FF2B5EF4-FFF2-40B4-BE49-F238E27FC236}">
                  <a16:creationId xmlns:a16="http://schemas.microsoft.com/office/drawing/2014/main" id="{66E08706-CB87-4C40-A388-A5CBF7A470FA}"/>
                </a:ext>
              </a:extLst>
            </p:cNvPr>
            <p:cNvSpPr/>
            <p:nvPr/>
          </p:nvSpPr>
          <p:spPr bwMode="auto">
            <a:xfrm rot="20700000">
              <a:off x="4707018" y="4685365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3" name="フリーフォーム: 図形 892">
              <a:extLst>
                <a:ext uri="{FF2B5EF4-FFF2-40B4-BE49-F238E27FC236}">
                  <a16:creationId xmlns:a16="http://schemas.microsoft.com/office/drawing/2014/main" id="{4847E86C-F12C-4E2C-9FE3-10A8FC68F35E}"/>
                </a:ext>
              </a:extLst>
            </p:cNvPr>
            <p:cNvSpPr/>
            <p:nvPr/>
          </p:nvSpPr>
          <p:spPr bwMode="auto">
            <a:xfrm rot="20700000">
              <a:off x="4724532" y="4818402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94" name="フリーフォーム: 図形 893">
              <a:extLst>
                <a:ext uri="{FF2B5EF4-FFF2-40B4-BE49-F238E27FC236}">
                  <a16:creationId xmlns:a16="http://schemas.microsoft.com/office/drawing/2014/main" id="{40D404F2-E69A-4FCC-945F-21C311869955}"/>
                </a:ext>
              </a:extLst>
            </p:cNvPr>
            <p:cNvSpPr/>
            <p:nvPr/>
          </p:nvSpPr>
          <p:spPr bwMode="auto">
            <a:xfrm rot="20700000">
              <a:off x="4776853" y="4945994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5" name="フリーフォーム: 図形 894">
              <a:extLst>
                <a:ext uri="{FF2B5EF4-FFF2-40B4-BE49-F238E27FC236}">
                  <a16:creationId xmlns:a16="http://schemas.microsoft.com/office/drawing/2014/main" id="{CD61437E-C044-4BEC-8580-F90041C2E13C}"/>
                </a:ext>
              </a:extLst>
            </p:cNvPr>
            <p:cNvSpPr/>
            <p:nvPr/>
          </p:nvSpPr>
          <p:spPr bwMode="auto">
            <a:xfrm rot="20700000">
              <a:off x="4794368" y="5079030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96" name="フリーフォーム: 図形 895">
              <a:extLst>
                <a:ext uri="{FF2B5EF4-FFF2-40B4-BE49-F238E27FC236}">
                  <a16:creationId xmlns:a16="http://schemas.microsoft.com/office/drawing/2014/main" id="{90CE0D1A-095E-46F5-8429-29148D2326CE}"/>
                </a:ext>
              </a:extLst>
            </p:cNvPr>
            <p:cNvSpPr/>
            <p:nvPr/>
          </p:nvSpPr>
          <p:spPr bwMode="auto">
            <a:xfrm rot="20700000">
              <a:off x="4846911" y="5207455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7" name="フリーフォーム: 図形 896">
              <a:extLst>
                <a:ext uri="{FF2B5EF4-FFF2-40B4-BE49-F238E27FC236}">
                  <a16:creationId xmlns:a16="http://schemas.microsoft.com/office/drawing/2014/main" id="{F4541265-684E-473B-8CFF-BEC0C2089756}"/>
                </a:ext>
              </a:extLst>
            </p:cNvPr>
            <p:cNvSpPr/>
            <p:nvPr/>
          </p:nvSpPr>
          <p:spPr bwMode="auto">
            <a:xfrm rot="20700000">
              <a:off x="4864426" y="5340492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98" name="正方形/長方形 897">
              <a:extLst>
                <a:ext uri="{FF2B5EF4-FFF2-40B4-BE49-F238E27FC236}">
                  <a16:creationId xmlns:a16="http://schemas.microsoft.com/office/drawing/2014/main" id="{166DFB92-3F17-4BA3-A930-F2C9E88235C4}"/>
                </a:ext>
              </a:extLst>
            </p:cNvPr>
            <p:cNvSpPr/>
            <p:nvPr/>
          </p:nvSpPr>
          <p:spPr bwMode="auto">
            <a:xfrm rot="20700000">
              <a:off x="5442706" y="3723548"/>
              <a:ext cx="105117" cy="1761349"/>
            </a:xfrm>
            <a:prstGeom prst="rect">
              <a:avLst/>
            </a:prstGeom>
            <a:gradFill flip="none" rotWithShape="1">
              <a:gsLst>
                <a:gs pos="0">
                  <a:srgbClr val="993300"/>
                </a:gs>
                <a:gs pos="50000">
                  <a:srgbClr val="FFC000"/>
                </a:gs>
                <a:gs pos="100000">
                  <a:srgbClr val="993300"/>
                </a:gs>
              </a:gsLst>
              <a:lin ang="0" scaled="1"/>
              <a:tileRect/>
            </a:gra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99" name="フリーフォーム: 図形 898">
              <a:extLst>
                <a:ext uri="{FF2B5EF4-FFF2-40B4-BE49-F238E27FC236}">
                  <a16:creationId xmlns:a16="http://schemas.microsoft.com/office/drawing/2014/main" id="{07A51A39-75DB-4C19-89C6-843E46BF8172}"/>
                </a:ext>
              </a:extLst>
            </p:cNvPr>
            <p:cNvSpPr/>
            <p:nvPr/>
          </p:nvSpPr>
          <p:spPr bwMode="auto">
            <a:xfrm rot="20700000">
              <a:off x="5076534" y="3872179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00" name="フリーフォーム: 図形 899">
              <a:extLst>
                <a:ext uri="{FF2B5EF4-FFF2-40B4-BE49-F238E27FC236}">
                  <a16:creationId xmlns:a16="http://schemas.microsoft.com/office/drawing/2014/main" id="{8CB0CCCC-FF9C-4BFF-A0E1-49EC9FF873D4}"/>
                </a:ext>
              </a:extLst>
            </p:cNvPr>
            <p:cNvSpPr/>
            <p:nvPr/>
          </p:nvSpPr>
          <p:spPr bwMode="auto">
            <a:xfrm rot="20700000">
              <a:off x="5094048" y="4005215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01" name="フリーフォーム: 図形 900">
              <a:extLst>
                <a:ext uri="{FF2B5EF4-FFF2-40B4-BE49-F238E27FC236}">
                  <a16:creationId xmlns:a16="http://schemas.microsoft.com/office/drawing/2014/main" id="{ECFA7BB9-E2E0-4E6F-9D2F-99801578CADF}"/>
                </a:ext>
              </a:extLst>
            </p:cNvPr>
            <p:cNvSpPr/>
            <p:nvPr/>
          </p:nvSpPr>
          <p:spPr bwMode="auto">
            <a:xfrm rot="20700000">
              <a:off x="5185019" y="4277050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02" name="フリーフォーム: 図形 901">
              <a:extLst>
                <a:ext uri="{FF2B5EF4-FFF2-40B4-BE49-F238E27FC236}">
                  <a16:creationId xmlns:a16="http://schemas.microsoft.com/office/drawing/2014/main" id="{24B48608-4418-41C4-B19A-7356F1C0802D}"/>
                </a:ext>
              </a:extLst>
            </p:cNvPr>
            <p:cNvSpPr/>
            <p:nvPr/>
          </p:nvSpPr>
          <p:spPr bwMode="auto">
            <a:xfrm rot="20700000">
              <a:off x="5202533" y="4410088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03" name="フリーフォーム: 図形 902">
              <a:extLst>
                <a:ext uri="{FF2B5EF4-FFF2-40B4-BE49-F238E27FC236}">
                  <a16:creationId xmlns:a16="http://schemas.microsoft.com/office/drawing/2014/main" id="{5E0830A4-E414-47F6-8E22-988E937A9091}"/>
                </a:ext>
              </a:extLst>
            </p:cNvPr>
            <p:cNvSpPr/>
            <p:nvPr/>
          </p:nvSpPr>
          <p:spPr bwMode="auto">
            <a:xfrm rot="20700000">
              <a:off x="5255077" y="4538512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04" name="フリーフォーム: 図形 903">
              <a:extLst>
                <a:ext uri="{FF2B5EF4-FFF2-40B4-BE49-F238E27FC236}">
                  <a16:creationId xmlns:a16="http://schemas.microsoft.com/office/drawing/2014/main" id="{CC57588A-3E88-476F-98BA-D002BCCA86F8}"/>
                </a:ext>
              </a:extLst>
            </p:cNvPr>
            <p:cNvSpPr/>
            <p:nvPr/>
          </p:nvSpPr>
          <p:spPr bwMode="auto">
            <a:xfrm rot="20700000">
              <a:off x="5272592" y="4671550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05" name="フリーフォーム: 図形 904">
              <a:extLst>
                <a:ext uri="{FF2B5EF4-FFF2-40B4-BE49-F238E27FC236}">
                  <a16:creationId xmlns:a16="http://schemas.microsoft.com/office/drawing/2014/main" id="{4F765A06-0F2C-4B3C-9E3E-7499B3B75529}"/>
                </a:ext>
              </a:extLst>
            </p:cNvPr>
            <p:cNvSpPr/>
            <p:nvPr/>
          </p:nvSpPr>
          <p:spPr bwMode="auto">
            <a:xfrm rot="20700000">
              <a:off x="5324913" y="4799142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06" name="フリーフォーム: 図形 905">
              <a:extLst>
                <a:ext uri="{FF2B5EF4-FFF2-40B4-BE49-F238E27FC236}">
                  <a16:creationId xmlns:a16="http://schemas.microsoft.com/office/drawing/2014/main" id="{BEE8926C-93B3-40E5-B4D7-96621AF5ADA2}"/>
                </a:ext>
              </a:extLst>
            </p:cNvPr>
            <p:cNvSpPr/>
            <p:nvPr/>
          </p:nvSpPr>
          <p:spPr bwMode="auto">
            <a:xfrm rot="20700000">
              <a:off x="5342427" y="4932178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07" name="フリーフォーム: 図形 906">
              <a:extLst>
                <a:ext uri="{FF2B5EF4-FFF2-40B4-BE49-F238E27FC236}">
                  <a16:creationId xmlns:a16="http://schemas.microsoft.com/office/drawing/2014/main" id="{B4F79F7E-C673-41C9-8C5C-A8AF8B287FDC}"/>
                </a:ext>
              </a:extLst>
            </p:cNvPr>
            <p:cNvSpPr/>
            <p:nvPr/>
          </p:nvSpPr>
          <p:spPr bwMode="auto">
            <a:xfrm rot="20700000">
              <a:off x="5394971" y="5060603"/>
              <a:ext cx="517694" cy="27068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08" name="フリーフォーム: 図形 907">
              <a:extLst>
                <a:ext uri="{FF2B5EF4-FFF2-40B4-BE49-F238E27FC236}">
                  <a16:creationId xmlns:a16="http://schemas.microsoft.com/office/drawing/2014/main" id="{07CEDFEC-65AD-4E76-AD05-4287857D5190}"/>
                </a:ext>
              </a:extLst>
            </p:cNvPr>
            <p:cNvSpPr/>
            <p:nvPr/>
          </p:nvSpPr>
          <p:spPr bwMode="auto">
            <a:xfrm rot="20700000">
              <a:off x="5412486" y="5193640"/>
              <a:ext cx="517694" cy="13534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09" name="フリーフォーム: 図形 908">
              <a:extLst>
                <a:ext uri="{FF2B5EF4-FFF2-40B4-BE49-F238E27FC236}">
                  <a16:creationId xmlns:a16="http://schemas.microsoft.com/office/drawing/2014/main" id="{095C5070-A23A-4347-BD68-2CEEDB2F5A33}"/>
                </a:ext>
              </a:extLst>
            </p:cNvPr>
            <p:cNvSpPr/>
            <p:nvPr/>
          </p:nvSpPr>
          <p:spPr bwMode="auto">
            <a:xfrm rot="20700000">
              <a:off x="-123675" y="4797148"/>
              <a:ext cx="6047672" cy="144866"/>
            </a:xfrm>
            <a:custGeom>
              <a:avLst/>
              <a:gdLst>
                <a:gd name="connsiteX0" fmla="*/ 6047672 w 6047672"/>
                <a:gd name="connsiteY0" fmla="*/ 0 h 144866"/>
                <a:gd name="connsiteX1" fmla="*/ 6047672 w 6047672"/>
                <a:gd name="connsiteY1" fmla="*/ 144866 h 144866"/>
                <a:gd name="connsiteX2" fmla="*/ 0 w 6047672"/>
                <a:gd name="connsiteY2" fmla="*/ 144866 h 144866"/>
                <a:gd name="connsiteX3" fmla="*/ 38817 w 6047672"/>
                <a:gd name="connsiteY3" fmla="*/ 0 h 1448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047672" h="144866">
                  <a:moveTo>
                    <a:pt x="6047672" y="0"/>
                  </a:moveTo>
                  <a:lnTo>
                    <a:pt x="6047672" y="144866"/>
                  </a:lnTo>
                  <a:lnTo>
                    <a:pt x="0" y="144866"/>
                  </a:lnTo>
                  <a:lnTo>
                    <a:pt x="38817" y="0"/>
                  </a:lnTo>
                  <a:close/>
                </a:path>
              </a:pathLst>
            </a:custGeom>
            <a:solidFill>
              <a:srgbClr val="66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10" name="フリーフォーム: 図形 909">
              <a:extLst>
                <a:ext uri="{FF2B5EF4-FFF2-40B4-BE49-F238E27FC236}">
                  <a16:creationId xmlns:a16="http://schemas.microsoft.com/office/drawing/2014/main" id="{33C74C8E-5AA9-4361-A434-1220E46331D5}"/>
                </a:ext>
              </a:extLst>
            </p:cNvPr>
            <p:cNvSpPr/>
            <p:nvPr/>
          </p:nvSpPr>
          <p:spPr bwMode="auto">
            <a:xfrm rot="20700000">
              <a:off x="-377063" y="4285413"/>
              <a:ext cx="6473236" cy="2046869"/>
            </a:xfrm>
            <a:custGeom>
              <a:avLst/>
              <a:gdLst>
                <a:gd name="connsiteX0" fmla="*/ 6405979 w 6473236"/>
                <a:gd name="connsiteY0" fmla="*/ 8654 h 2046869"/>
                <a:gd name="connsiteX1" fmla="*/ 6473236 w 6473236"/>
                <a:gd name="connsiteY1" fmla="*/ 110121 h 2046869"/>
                <a:gd name="connsiteX2" fmla="*/ 6473236 w 6473236"/>
                <a:gd name="connsiteY2" fmla="*/ 1936747 h 2046869"/>
                <a:gd name="connsiteX3" fmla="*/ 6363115 w 6473236"/>
                <a:gd name="connsiteY3" fmla="*/ 2046869 h 2046869"/>
                <a:gd name="connsiteX4" fmla="*/ 6137204 w 6473236"/>
                <a:gd name="connsiteY4" fmla="*/ 2046869 h 2046869"/>
                <a:gd name="connsiteX5" fmla="*/ 5614800 w 6473236"/>
                <a:gd name="connsiteY5" fmla="*/ 2046869 h 2046869"/>
                <a:gd name="connsiteX6" fmla="*/ 0 w 6473236"/>
                <a:gd name="connsiteY6" fmla="*/ 2046869 h 2046869"/>
                <a:gd name="connsiteX7" fmla="*/ 37369 w 6473236"/>
                <a:gd name="connsiteY7" fmla="*/ 1907407 h 2046869"/>
                <a:gd name="connsiteX8" fmla="*/ 5614800 w 6473236"/>
                <a:gd name="connsiteY8" fmla="*/ 1907407 h 2046869"/>
                <a:gd name="connsiteX9" fmla="*/ 6137204 w 6473236"/>
                <a:gd name="connsiteY9" fmla="*/ 1907407 h 2046869"/>
                <a:gd name="connsiteX10" fmla="*/ 6317754 w 6473236"/>
                <a:gd name="connsiteY10" fmla="*/ 1907407 h 2046869"/>
                <a:gd name="connsiteX11" fmla="*/ 6340435 w 6473236"/>
                <a:gd name="connsiteY11" fmla="*/ 1884725 h 2046869"/>
                <a:gd name="connsiteX12" fmla="*/ 6340435 w 6473236"/>
                <a:gd name="connsiteY12" fmla="*/ 162147 h 2046869"/>
                <a:gd name="connsiteX13" fmla="*/ 6317754 w 6473236"/>
                <a:gd name="connsiteY13" fmla="*/ 139465 h 2046869"/>
                <a:gd name="connsiteX14" fmla="*/ 6137204 w 6473236"/>
                <a:gd name="connsiteY14" fmla="*/ 139465 h 2046869"/>
                <a:gd name="connsiteX15" fmla="*/ 5614800 w 6473236"/>
                <a:gd name="connsiteY15" fmla="*/ 139465 h 2046869"/>
                <a:gd name="connsiteX16" fmla="*/ 511087 w 6473236"/>
                <a:gd name="connsiteY16" fmla="*/ 139465 h 2046869"/>
                <a:gd name="connsiteX17" fmla="*/ 548457 w 6473236"/>
                <a:gd name="connsiteY17" fmla="*/ 0 h 2046869"/>
                <a:gd name="connsiteX18" fmla="*/ 5614800 w 6473236"/>
                <a:gd name="connsiteY18" fmla="*/ 0 h 2046869"/>
                <a:gd name="connsiteX19" fmla="*/ 6137204 w 6473236"/>
                <a:gd name="connsiteY19" fmla="*/ 0 h 2046869"/>
                <a:gd name="connsiteX20" fmla="*/ 6363115 w 6473236"/>
                <a:gd name="connsiteY20" fmla="*/ 0 h 2046869"/>
                <a:gd name="connsiteX21" fmla="*/ 6405979 w 6473236"/>
                <a:gd name="connsiteY21" fmla="*/ 8654 h 2046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6473236" h="2046869">
                  <a:moveTo>
                    <a:pt x="6405979" y="8654"/>
                  </a:moveTo>
                  <a:cubicBezTo>
                    <a:pt x="6445503" y="25371"/>
                    <a:pt x="6473236" y="64508"/>
                    <a:pt x="6473236" y="110121"/>
                  </a:cubicBezTo>
                  <a:lnTo>
                    <a:pt x="6473236" y="1936747"/>
                  </a:lnTo>
                  <a:cubicBezTo>
                    <a:pt x="6473236" y="1997566"/>
                    <a:pt x="6423933" y="2046869"/>
                    <a:pt x="6363115" y="2046869"/>
                  </a:cubicBezTo>
                  <a:lnTo>
                    <a:pt x="6137204" y="2046869"/>
                  </a:lnTo>
                  <a:lnTo>
                    <a:pt x="5614800" y="2046869"/>
                  </a:lnTo>
                  <a:lnTo>
                    <a:pt x="0" y="2046869"/>
                  </a:lnTo>
                  <a:lnTo>
                    <a:pt x="37369" y="1907407"/>
                  </a:lnTo>
                  <a:lnTo>
                    <a:pt x="5614800" y="1907407"/>
                  </a:lnTo>
                  <a:lnTo>
                    <a:pt x="6137204" y="1907407"/>
                  </a:lnTo>
                  <a:lnTo>
                    <a:pt x="6317754" y="1907407"/>
                  </a:lnTo>
                  <a:cubicBezTo>
                    <a:pt x="6330281" y="1907407"/>
                    <a:pt x="6340435" y="1897252"/>
                    <a:pt x="6340435" y="1884725"/>
                  </a:cubicBezTo>
                  <a:lnTo>
                    <a:pt x="6340435" y="162147"/>
                  </a:lnTo>
                  <a:cubicBezTo>
                    <a:pt x="6340435" y="149619"/>
                    <a:pt x="6330281" y="139465"/>
                    <a:pt x="6317754" y="139465"/>
                  </a:cubicBezTo>
                  <a:lnTo>
                    <a:pt x="6137204" y="139465"/>
                  </a:lnTo>
                  <a:lnTo>
                    <a:pt x="5614800" y="139465"/>
                  </a:lnTo>
                  <a:lnTo>
                    <a:pt x="511087" y="139465"/>
                  </a:lnTo>
                  <a:lnTo>
                    <a:pt x="548457" y="0"/>
                  </a:lnTo>
                  <a:lnTo>
                    <a:pt x="5614800" y="0"/>
                  </a:lnTo>
                  <a:lnTo>
                    <a:pt x="6137204" y="0"/>
                  </a:lnTo>
                  <a:lnTo>
                    <a:pt x="6363115" y="0"/>
                  </a:lnTo>
                  <a:cubicBezTo>
                    <a:pt x="6378320" y="0"/>
                    <a:pt x="6392804" y="3082"/>
                    <a:pt x="6405979" y="8654"/>
                  </a:cubicBezTo>
                  <a:close/>
                </a:path>
              </a:pathLst>
            </a:custGeom>
            <a:gradFill>
              <a:gsLst>
                <a:gs pos="0">
                  <a:srgbClr val="993300"/>
                </a:gs>
                <a:gs pos="78000">
                  <a:srgbClr val="663300"/>
                </a:gs>
              </a:gsLst>
              <a:lin ang="5400000" scaled="1"/>
            </a:gradFill>
            <a:ln w="12700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 w="63500" h="63500" prst="coolSlant"/>
            </a:sp3d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11" name="グループ化 910">
            <a:extLst>
              <a:ext uri="{FF2B5EF4-FFF2-40B4-BE49-F238E27FC236}">
                <a16:creationId xmlns:a16="http://schemas.microsoft.com/office/drawing/2014/main" id="{1F3EA3CA-126F-421A-A305-4731F6AB5389}"/>
              </a:ext>
            </a:extLst>
          </p:cNvPr>
          <p:cNvGrpSpPr/>
          <p:nvPr/>
        </p:nvGrpSpPr>
        <p:grpSpPr>
          <a:xfrm>
            <a:off x="487696" y="5804305"/>
            <a:ext cx="1662090" cy="1662090"/>
            <a:chOff x="4824155" y="1802650"/>
            <a:chExt cx="1662090" cy="1662090"/>
          </a:xfrm>
        </p:grpSpPr>
        <p:sp>
          <p:nvSpPr>
            <p:cNvPr id="912" name="楕円 911">
              <a:extLst>
                <a:ext uri="{FF2B5EF4-FFF2-40B4-BE49-F238E27FC236}">
                  <a16:creationId xmlns:a16="http://schemas.microsoft.com/office/drawing/2014/main" id="{0EDE90BB-2C7A-43E4-AB02-2C0AC3CF5304}"/>
                </a:ext>
              </a:extLst>
            </p:cNvPr>
            <p:cNvSpPr/>
            <p:nvPr/>
          </p:nvSpPr>
          <p:spPr bwMode="auto">
            <a:xfrm>
              <a:off x="4824155" y="1802650"/>
              <a:ext cx="1662090" cy="1662090"/>
            </a:xfrm>
            <a:prstGeom prst="ellipse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913" name="テキスト ボックス 912">
              <a:extLst>
                <a:ext uri="{FF2B5EF4-FFF2-40B4-BE49-F238E27FC236}">
                  <a16:creationId xmlns:a16="http://schemas.microsoft.com/office/drawing/2014/main" id="{28E90272-2819-4C93-BA66-3A40F52FBEF8}"/>
                </a:ext>
              </a:extLst>
            </p:cNvPr>
            <p:cNvSpPr txBox="1"/>
            <p:nvPr/>
          </p:nvSpPr>
          <p:spPr>
            <a:xfrm>
              <a:off x="4971999" y="2213609"/>
              <a:ext cx="1359022" cy="923356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algn="ctr"/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無料体験</a:t>
              </a:r>
              <a:endParaRPr lang="en-US" altLang="ja-JP" b="1" dirty="0">
                <a:solidFill>
                  <a:schemeClr val="bg1"/>
                </a:solidFill>
                <a:latin typeface="+mj-ea"/>
                <a:ea typeface="+mj-ea"/>
              </a:endParaRPr>
            </a:p>
            <a:p>
              <a:pPr algn="ctr"/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実施中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  <p:sp>
        <p:nvSpPr>
          <p:cNvPr id="914" name="テキスト ボックス 913">
            <a:extLst>
              <a:ext uri="{FF2B5EF4-FFF2-40B4-BE49-F238E27FC236}">
                <a16:creationId xmlns:a16="http://schemas.microsoft.com/office/drawing/2014/main" id="{96C5B00E-7C55-41DE-A143-B748DB49DA09}"/>
              </a:ext>
            </a:extLst>
          </p:cNvPr>
          <p:cNvSpPr txBox="1"/>
          <p:nvPr/>
        </p:nvSpPr>
        <p:spPr>
          <a:xfrm rot="20700000">
            <a:off x="330109" y="3318564"/>
            <a:ext cx="341632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>
              <a:defRPr sz="2800" b="1">
                <a:solidFill>
                  <a:srgbClr val="FF0000"/>
                </a:solidFill>
              </a:defRPr>
            </a:lvl1pPr>
          </a:lstStyle>
          <a:p>
            <a:r>
              <a:rPr lang="ja-JP" altLang="en-US" dirty="0">
                <a:solidFill>
                  <a:schemeClr val="tx1"/>
                </a:solidFill>
                <a:latin typeface="+mj-ea"/>
                <a:ea typeface="+mj-ea"/>
              </a:rPr>
              <a:t>頭の回転が速くなる</a:t>
            </a:r>
          </a:p>
        </p:txBody>
      </p:sp>
      <p:sp>
        <p:nvSpPr>
          <p:cNvPr id="921" name="フリーフォーム: 図形 920">
            <a:extLst>
              <a:ext uri="{FF2B5EF4-FFF2-40B4-BE49-F238E27FC236}">
                <a16:creationId xmlns:a16="http://schemas.microsoft.com/office/drawing/2014/main" id="{2E9C6963-2E41-4F42-8AF1-7409C7A34C71}"/>
              </a:ext>
            </a:extLst>
          </p:cNvPr>
          <p:cNvSpPr/>
          <p:nvPr/>
        </p:nvSpPr>
        <p:spPr bwMode="auto">
          <a:xfrm>
            <a:off x="3582401" y="5142602"/>
            <a:ext cx="503378" cy="636420"/>
          </a:xfrm>
          <a:custGeom>
            <a:avLst/>
            <a:gdLst>
              <a:gd name="connsiteX0" fmla="*/ 362680 w 503378"/>
              <a:gd name="connsiteY0" fmla="*/ 0 h 636420"/>
              <a:gd name="connsiteX1" fmla="*/ 367551 w 503378"/>
              <a:gd name="connsiteY1" fmla="*/ 164885 h 636420"/>
              <a:gd name="connsiteX2" fmla="*/ 429660 w 503378"/>
              <a:gd name="connsiteY2" fmla="*/ 206760 h 636420"/>
              <a:gd name="connsiteX3" fmla="*/ 503378 w 503378"/>
              <a:gd name="connsiteY3" fmla="*/ 384731 h 636420"/>
              <a:gd name="connsiteX4" fmla="*/ 251689 w 503378"/>
              <a:gd name="connsiteY4" fmla="*/ 636420 h 636420"/>
              <a:gd name="connsiteX5" fmla="*/ 0 w 503378"/>
              <a:gd name="connsiteY5" fmla="*/ 384731 h 636420"/>
              <a:gd name="connsiteX6" fmla="*/ 251689 w 503378"/>
              <a:gd name="connsiteY6" fmla="*/ 133042 h 636420"/>
              <a:gd name="connsiteX7" fmla="*/ 278847 w 503378"/>
              <a:gd name="connsiteY7" fmla="*/ 135780 h 6364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503378" h="636420">
                <a:moveTo>
                  <a:pt x="362680" y="0"/>
                </a:moveTo>
                <a:lnTo>
                  <a:pt x="367551" y="164885"/>
                </a:lnTo>
                <a:lnTo>
                  <a:pt x="429660" y="206760"/>
                </a:lnTo>
                <a:cubicBezTo>
                  <a:pt x="475207" y="252307"/>
                  <a:pt x="503378" y="315229"/>
                  <a:pt x="503378" y="384731"/>
                </a:cubicBezTo>
                <a:cubicBezTo>
                  <a:pt x="503378" y="523735"/>
                  <a:pt x="390693" y="636420"/>
                  <a:pt x="251689" y="636420"/>
                </a:cubicBezTo>
                <a:cubicBezTo>
                  <a:pt x="112685" y="636420"/>
                  <a:pt x="0" y="523735"/>
                  <a:pt x="0" y="384731"/>
                </a:cubicBezTo>
                <a:cubicBezTo>
                  <a:pt x="0" y="245727"/>
                  <a:pt x="112685" y="133042"/>
                  <a:pt x="251689" y="133042"/>
                </a:cubicBezTo>
                <a:lnTo>
                  <a:pt x="278847" y="135780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22" name="フリーフォーム: 図形 921">
            <a:extLst>
              <a:ext uri="{FF2B5EF4-FFF2-40B4-BE49-F238E27FC236}">
                <a16:creationId xmlns:a16="http://schemas.microsoft.com/office/drawing/2014/main" id="{198B6D17-A6C9-4A26-8DD6-30E8E201AEFB}"/>
              </a:ext>
            </a:extLst>
          </p:cNvPr>
          <p:cNvSpPr/>
          <p:nvPr/>
        </p:nvSpPr>
        <p:spPr bwMode="auto">
          <a:xfrm>
            <a:off x="4412538" y="5150021"/>
            <a:ext cx="503378" cy="635879"/>
          </a:xfrm>
          <a:custGeom>
            <a:avLst/>
            <a:gdLst>
              <a:gd name="connsiteX0" fmla="*/ 222493 w 503378"/>
              <a:gd name="connsiteY0" fmla="*/ 0 h 635879"/>
              <a:gd name="connsiteX1" fmla="*/ 274864 w 503378"/>
              <a:gd name="connsiteY1" fmla="*/ 134837 h 635879"/>
              <a:gd name="connsiteX2" fmla="*/ 302413 w 503378"/>
              <a:gd name="connsiteY2" fmla="*/ 137615 h 635879"/>
              <a:gd name="connsiteX3" fmla="*/ 503378 w 503378"/>
              <a:gd name="connsiteY3" fmla="*/ 384190 h 635879"/>
              <a:gd name="connsiteX4" fmla="*/ 251689 w 503378"/>
              <a:gd name="connsiteY4" fmla="*/ 635879 h 635879"/>
              <a:gd name="connsiteX5" fmla="*/ 0 w 503378"/>
              <a:gd name="connsiteY5" fmla="*/ 384190 h 635879"/>
              <a:gd name="connsiteX6" fmla="*/ 153721 w 503378"/>
              <a:gd name="connsiteY6" fmla="*/ 152280 h 635879"/>
              <a:gd name="connsiteX7" fmla="*/ 192264 w 503378"/>
              <a:gd name="connsiteY7" fmla="*/ 140316 h 63587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503378" h="635879">
                <a:moveTo>
                  <a:pt x="222493" y="0"/>
                </a:moveTo>
                <a:lnTo>
                  <a:pt x="274864" y="134837"/>
                </a:lnTo>
                <a:lnTo>
                  <a:pt x="302413" y="137615"/>
                </a:lnTo>
                <a:cubicBezTo>
                  <a:pt x="417104" y="161084"/>
                  <a:pt x="503378" y="262562"/>
                  <a:pt x="503378" y="384190"/>
                </a:cubicBezTo>
                <a:cubicBezTo>
                  <a:pt x="503378" y="523194"/>
                  <a:pt x="390693" y="635879"/>
                  <a:pt x="251689" y="635879"/>
                </a:cubicBezTo>
                <a:cubicBezTo>
                  <a:pt x="112685" y="635879"/>
                  <a:pt x="0" y="523194"/>
                  <a:pt x="0" y="384190"/>
                </a:cubicBezTo>
                <a:cubicBezTo>
                  <a:pt x="0" y="279937"/>
                  <a:pt x="63386" y="190489"/>
                  <a:pt x="153721" y="152280"/>
                </a:cubicBezTo>
                <a:lnTo>
                  <a:pt x="192264" y="140316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23" name="フリーフォーム: 図形 922">
            <a:extLst>
              <a:ext uri="{FF2B5EF4-FFF2-40B4-BE49-F238E27FC236}">
                <a16:creationId xmlns:a16="http://schemas.microsoft.com/office/drawing/2014/main" id="{26B84081-B13A-4892-85A9-44215D940E2F}"/>
              </a:ext>
            </a:extLst>
          </p:cNvPr>
          <p:cNvSpPr/>
          <p:nvPr/>
        </p:nvSpPr>
        <p:spPr bwMode="auto">
          <a:xfrm>
            <a:off x="5234013" y="5062295"/>
            <a:ext cx="503378" cy="613248"/>
          </a:xfrm>
          <a:custGeom>
            <a:avLst/>
            <a:gdLst>
              <a:gd name="connsiteX0" fmla="*/ 71721 w 503378"/>
              <a:gd name="connsiteY0" fmla="*/ 0 h 613248"/>
              <a:gd name="connsiteX1" fmla="*/ 195504 w 503378"/>
              <a:gd name="connsiteY1" fmla="*/ 116679 h 613248"/>
              <a:gd name="connsiteX2" fmla="*/ 200965 w 503378"/>
              <a:gd name="connsiteY2" fmla="*/ 114984 h 613248"/>
              <a:gd name="connsiteX3" fmla="*/ 251689 w 503378"/>
              <a:gd name="connsiteY3" fmla="*/ 109870 h 613248"/>
              <a:gd name="connsiteX4" fmla="*/ 503378 w 503378"/>
              <a:gd name="connsiteY4" fmla="*/ 361559 h 613248"/>
              <a:gd name="connsiteX5" fmla="*/ 251689 w 503378"/>
              <a:gd name="connsiteY5" fmla="*/ 613248 h 613248"/>
              <a:gd name="connsiteX6" fmla="*/ 0 w 503378"/>
              <a:gd name="connsiteY6" fmla="*/ 361559 h 613248"/>
              <a:gd name="connsiteX7" fmla="*/ 73718 w 503378"/>
              <a:gd name="connsiteY7" fmla="*/ 183588 h 613248"/>
              <a:gd name="connsiteX8" fmla="*/ 109448 w 503378"/>
              <a:gd name="connsiteY8" fmla="*/ 159498 h 6132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503378" h="613248">
                <a:moveTo>
                  <a:pt x="71721" y="0"/>
                </a:moveTo>
                <a:lnTo>
                  <a:pt x="195504" y="116679"/>
                </a:lnTo>
                <a:lnTo>
                  <a:pt x="200965" y="114984"/>
                </a:lnTo>
                <a:cubicBezTo>
                  <a:pt x="217349" y="111631"/>
                  <a:pt x="234314" y="109870"/>
                  <a:pt x="251689" y="109870"/>
                </a:cubicBezTo>
                <a:cubicBezTo>
                  <a:pt x="390693" y="109870"/>
                  <a:pt x="503378" y="222555"/>
                  <a:pt x="503378" y="361559"/>
                </a:cubicBezTo>
                <a:cubicBezTo>
                  <a:pt x="503378" y="500563"/>
                  <a:pt x="390693" y="613248"/>
                  <a:pt x="251689" y="613248"/>
                </a:cubicBezTo>
                <a:cubicBezTo>
                  <a:pt x="112685" y="613248"/>
                  <a:pt x="0" y="500563"/>
                  <a:pt x="0" y="361559"/>
                </a:cubicBezTo>
                <a:cubicBezTo>
                  <a:pt x="0" y="292057"/>
                  <a:pt x="28172" y="229135"/>
                  <a:pt x="73718" y="183588"/>
                </a:cubicBezTo>
                <a:lnTo>
                  <a:pt x="109448" y="159498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24" name="フリーフォーム: 図形 923">
            <a:extLst>
              <a:ext uri="{FF2B5EF4-FFF2-40B4-BE49-F238E27FC236}">
                <a16:creationId xmlns:a16="http://schemas.microsoft.com/office/drawing/2014/main" id="{EA7CB3AB-83F8-4416-9380-AE1861F7262B}"/>
              </a:ext>
            </a:extLst>
          </p:cNvPr>
          <p:cNvSpPr/>
          <p:nvPr/>
        </p:nvSpPr>
        <p:spPr bwMode="auto">
          <a:xfrm>
            <a:off x="5909769" y="4605254"/>
            <a:ext cx="597845" cy="503378"/>
          </a:xfrm>
          <a:custGeom>
            <a:avLst/>
            <a:gdLst>
              <a:gd name="connsiteX0" fmla="*/ 346156 w 597845"/>
              <a:gd name="connsiteY0" fmla="*/ 0 h 503378"/>
              <a:gd name="connsiteX1" fmla="*/ 597845 w 597845"/>
              <a:gd name="connsiteY1" fmla="*/ 251689 h 503378"/>
              <a:gd name="connsiteX2" fmla="*/ 346156 w 597845"/>
              <a:gd name="connsiteY2" fmla="*/ 503378 h 503378"/>
              <a:gd name="connsiteX3" fmla="*/ 94467 w 597845"/>
              <a:gd name="connsiteY3" fmla="*/ 251689 h 503378"/>
              <a:gd name="connsiteX4" fmla="*/ 99581 w 597845"/>
              <a:gd name="connsiteY4" fmla="*/ 200965 h 503378"/>
              <a:gd name="connsiteX5" fmla="*/ 108927 w 597845"/>
              <a:gd name="connsiteY5" fmla="*/ 170857 h 503378"/>
              <a:gd name="connsiteX6" fmla="*/ 0 w 597845"/>
              <a:gd name="connsiteY6" fmla="*/ 66664 h 503378"/>
              <a:gd name="connsiteX7" fmla="*/ 153992 w 597845"/>
              <a:gd name="connsiteY7" fmla="*/ 94769 h 503378"/>
              <a:gd name="connsiteX8" fmla="*/ 168185 w 597845"/>
              <a:gd name="connsiteY8" fmla="*/ 73718 h 503378"/>
              <a:gd name="connsiteX9" fmla="*/ 346156 w 597845"/>
              <a:gd name="connsiteY9" fmla="*/ 0 h 50337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597845" h="503378">
                <a:moveTo>
                  <a:pt x="346156" y="0"/>
                </a:moveTo>
                <a:cubicBezTo>
                  <a:pt x="485160" y="0"/>
                  <a:pt x="597845" y="112685"/>
                  <a:pt x="597845" y="251689"/>
                </a:cubicBezTo>
                <a:cubicBezTo>
                  <a:pt x="597845" y="390693"/>
                  <a:pt x="485160" y="503378"/>
                  <a:pt x="346156" y="503378"/>
                </a:cubicBezTo>
                <a:cubicBezTo>
                  <a:pt x="207152" y="503378"/>
                  <a:pt x="94467" y="390693"/>
                  <a:pt x="94467" y="251689"/>
                </a:cubicBezTo>
                <a:cubicBezTo>
                  <a:pt x="94467" y="234314"/>
                  <a:pt x="96228" y="217349"/>
                  <a:pt x="99581" y="200965"/>
                </a:cubicBezTo>
                <a:lnTo>
                  <a:pt x="108927" y="170857"/>
                </a:lnTo>
                <a:lnTo>
                  <a:pt x="0" y="66664"/>
                </a:lnTo>
                <a:lnTo>
                  <a:pt x="153992" y="94769"/>
                </a:lnTo>
                <a:lnTo>
                  <a:pt x="168185" y="73718"/>
                </a:lnTo>
                <a:cubicBezTo>
                  <a:pt x="213732" y="28172"/>
                  <a:pt x="276654" y="0"/>
                  <a:pt x="346156" y="0"/>
                </a:cubicBezTo>
                <a:close/>
              </a:path>
            </a:pathLst>
          </a:custGeom>
          <a:solidFill>
            <a:srgbClr val="FFFF00"/>
          </a:solidFill>
          <a:ln w="1270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26" name="テキスト ボックス 925">
            <a:extLst>
              <a:ext uri="{FF2B5EF4-FFF2-40B4-BE49-F238E27FC236}">
                <a16:creationId xmlns:a16="http://schemas.microsoft.com/office/drawing/2014/main" id="{631DCF66-4261-45D0-AF89-F52D3D221DAB}"/>
              </a:ext>
            </a:extLst>
          </p:cNvPr>
          <p:cNvSpPr txBox="1"/>
          <p:nvPr/>
        </p:nvSpPr>
        <p:spPr>
          <a:xfrm>
            <a:off x="3698874" y="5394803"/>
            <a:ext cx="236344" cy="24224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en-US" altLang="ja-JP" b="1">
                <a:latin typeface="+mj-ea"/>
                <a:ea typeface="+mj-ea"/>
              </a:rPr>
              <a:t>4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927" name="テキスト ボックス 926">
            <a:extLst>
              <a:ext uri="{FF2B5EF4-FFF2-40B4-BE49-F238E27FC236}">
                <a16:creationId xmlns:a16="http://schemas.microsoft.com/office/drawing/2014/main" id="{EF4BFCB7-7E57-4334-A5AF-D25E00717F0F}"/>
              </a:ext>
            </a:extLst>
          </p:cNvPr>
          <p:cNvSpPr txBox="1"/>
          <p:nvPr/>
        </p:nvSpPr>
        <p:spPr>
          <a:xfrm>
            <a:off x="5360034" y="5318603"/>
            <a:ext cx="236344" cy="24224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en-US" altLang="ja-JP" b="1" dirty="0">
                <a:latin typeface="+mj-ea"/>
                <a:ea typeface="+mj-ea"/>
              </a:rPr>
              <a:t>4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928" name="テキスト ボックス 927">
            <a:extLst>
              <a:ext uri="{FF2B5EF4-FFF2-40B4-BE49-F238E27FC236}">
                <a16:creationId xmlns:a16="http://schemas.microsoft.com/office/drawing/2014/main" id="{A939ABC5-919F-4DBA-8B11-E58682553314}"/>
              </a:ext>
            </a:extLst>
          </p:cNvPr>
          <p:cNvSpPr txBox="1"/>
          <p:nvPr/>
        </p:nvSpPr>
        <p:spPr>
          <a:xfrm>
            <a:off x="4544694" y="5410043"/>
            <a:ext cx="236344" cy="24224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en-US" altLang="ja-JP" b="1" dirty="0">
                <a:latin typeface="+mj-ea"/>
                <a:ea typeface="+mj-ea"/>
              </a:rPr>
              <a:t>6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929" name="テキスト ボックス 928">
            <a:extLst>
              <a:ext uri="{FF2B5EF4-FFF2-40B4-BE49-F238E27FC236}">
                <a16:creationId xmlns:a16="http://schemas.microsoft.com/office/drawing/2014/main" id="{71A82F1F-4998-4FA5-A473-282ECFE5D57A}"/>
              </a:ext>
            </a:extLst>
          </p:cNvPr>
          <p:cNvSpPr txBox="1"/>
          <p:nvPr/>
        </p:nvSpPr>
        <p:spPr>
          <a:xfrm>
            <a:off x="6143266" y="4739483"/>
            <a:ext cx="236344" cy="24224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en-US" altLang="ja-JP" b="1" dirty="0">
                <a:latin typeface="+mj-ea"/>
                <a:ea typeface="+mj-ea"/>
              </a:rPr>
              <a:t>9</a:t>
            </a:r>
            <a:endParaRPr kumimoji="1" lang="ja-JP" altLang="en-US" b="1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四角形: 角を丸くする 12">
            <a:extLst>
              <a:ext uri="{FF2B5EF4-FFF2-40B4-BE49-F238E27FC236}">
                <a16:creationId xmlns:a16="http://schemas.microsoft.com/office/drawing/2014/main" id="{7F2502E3-6412-4737-A981-A2D0D74F5837}"/>
              </a:ext>
            </a:extLst>
          </p:cNvPr>
          <p:cNvSpPr/>
          <p:nvPr/>
        </p:nvSpPr>
        <p:spPr bwMode="auto">
          <a:xfrm>
            <a:off x="3038386" y="6123130"/>
            <a:ext cx="3613145" cy="1932278"/>
          </a:xfrm>
          <a:prstGeom prst="roundRect">
            <a:avLst>
              <a:gd name="adj" fmla="val 6435"/>
            </a:avLst>
          </a:prstGeom>
          <a:solidFill>
            <a:srgbClr val="FFFF99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56" name="テキスト ボックス 455">
            <a:extLst>
              <a:ext uri="{FF2B5EF4-FFF2-40B4-BE49-F238E27FC236}">
                <a16:creationId xmlns:a16="http://schemas.microsoft.com/office/drawing/2014/main" id="{28B433AC-F52B-4AAF-A74F-6A7DE054E754}"/>
              </a:ext>
            </a:extLst>
          </p:cNvPr>
          <p:cNvSpPr txBox="1"/>
          <p:nvPr/>
        </p:nvSpPr>
        <p:spPr>
          <a:xfrm>
            <a:off x="3143797" y="6238164"/>
            <a:ext cx="1210588" cy="15029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>
              <a:lnSpc>
                <a:spcPts val="2160"/>
              </a:lnSpc>
              <a:defRPr>
                <a:latin typeface="+mj-ea"/>
                <a:ea typeface="+mj-ea"/>
              </a:defRPr>
            </a:lvl1pPr>
          </a:lstStyle>
          <a:p>
            <a:r>
              <a:rPr lang="ja-JP" altLang="en-US" sz="1600" b="1" dirty="0"/>
              <a:t>日　　時：</a:t>
            </a:r>
            <a:endParaRPr lang="en-US" altLang="ja-JP" sz="1600" b="1" dirty="0"/>
          </a:p>
          <a:p>
            <a:endParaRPr lang="en-US" altLang="ja-JP" sz="1600" b="1" dirty="0"/>
          </a:p>
          <a:p>
            <a:r>
              <a:rPr lang="ja-JP" altLang="en-US" sz="1600" b="1" dirty="0"/>
              <a:t>場　　所：</a:t>
            </a:r>
          </a:p>
          <a:p>
            <a:r>
              <a:rPr lang="ja-JP" altLang="en-US" sz="1600" b="1" dirty="0"/>
              <a:t>対　　象：</a:t>
            </a:r>
          </a:p>
          <a:p>
            <a:r>
              <a:rPr lang="ja-JP" altLang="en-US" sz="1600" b="1" dirty="0"/>
              <a:t>費　　用：</a:t>
            </a:r>
          </a:p>
        </p:txBody>
      </p:sp>
      <p:sp>
        <p:nvSpPr>
          <p:cNvPr id="457" name="テキスト ボックス 456">
            <a:extLst>
              <a:ext uri="{FF2B5EF4-FFF2-40B4-BE49-F238E27FC236}">
                <a16:creationId xmlns:a16="http://schemas.microsoft.com/office/drawing/2014/main" id="{A778F988-9192-4A82-A6FE-B4BE102F0DAC}"/>
              </a:ext>
            </a:extLst>
          </p:cNvPr>
          <p:cNvSpPr txBox="1"/>
          <p:nvPr/>
        </p:nvSpPr>
        <p:spPr>
          <a:xfrm>
            <a:off x="4268777" y="6238164"/>
            <a:ext cx="2287806" cy="178510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160"/>
              </a:lnSpc>
            </a:pPr>
            <a:r>
              <a:rPr lang="ja-JP" altLang="en-US" sz="1600" dirty="0">
                <a:latin typeface="+mj-ea"/>
                <a:ea typeface="+mj-ea"/>
              </a:rPr>
              <a:t>毎週月・金曜日</a:t>
            </a:r>
          </a:p>
          <a:p>
            <a:pPr>
              <a:lnSpc>
                <a:spcPts val="2160"/>
              </a:lnSpc>
            </a:pPr>
            <a:r>
              <a:rPr lang="ja-JP" altLang="en-US" sz="1600" dirty="0">
                <a:latin typeface="+mj-ea"/>
                <a:ea typeface="+mj-ea"/>
              </a:rPr>
              <a:t>午後</a:t>
            </a:r>
            <a:r>
              <a:rPr lang="en-US" altLang="ja-JP" sz="1600" dirty="0">
                <a:latin typeface="+mj-ea"/>
                <a:ea typeface="+mj-ea"/>
              </a:rPr>
              <a:t>6</a:t>
            </a:r>
            <a:r>
              <a:rPr lang="ja-JP" altLang="en-US" sz="1600" dirty="0">
                <a:latin typeface="+mj-ea"/>
                <a:ea typeface="+mj-ea"/>
              </a:rPr>
              <a:t>時～午後</a:t>
            </a:r>
            <a:r>
              <a:rPr lang="en-US" altLang="ja-JP" sz="1600" dirty="0">
                <a:latin typeface="+mj-ea"/>
                <a:ea typeface="+mj-ea"/>
              </a:rPr>
              <a:t>7</a:t>
            </a:r>
            <a:r>
              <a:rPr lang="ja-JP" altLang="en-US" sz="1600" dirty="0">
                <a:latin typeface="+mj-ea"/>
                <a:ea typeface="+mj-ea"/>
              </a:rPr>
              <a:t>時まで</a:t>
            </a:r>
          </a:p>
          <a:p>
            <a:pPr>
              <a:lnSpc>
                <a:spcPts val="2160"/>
              </a:lnSpc>
            </a:pPr>
            <a:r>
              <a:rPr lang="ja-JP" altLang="en-US" sz="1600" dirty="0">
                <a:latin typeface="+mj-ea"/>
                <a:ea typeface="+mj-ea"/>
              </a:rPr>
              <a:t>〇〇市〇〇文化教室</a:t>
            </a:r>
            <a:endParaRPr lang="en-US" altLang="ja-JP" sz="1600" dirty="0">
              <a:latin typeface="+mj-ea"/>
              <a:ea typeface="+mj-ea"/>
            </a:endParaRPr>
          </a:p>
          <a:p>
            <a:pPr>
              <a:lnSpc>
                <a:spcPts val="2160"/>
              </a:lnSpc>
            </a:pPr>
            <a:r>
              <a:rPr lang="ja-JP" altLang="en-US" sz="1600" dirty="0">
                <a:latin typeface="+mj-ea"/>
                <a:ea typeface="+mj-ea"/>
              </a:rPr>
              <a:t>年長～中学生</a:t>
            </a:r>
            <a:endParaRPr lang="en-US" altLang="ja-JP" sz="1600" dirty="0">
              <a:latin typeface="+mj-ea"/>
              <a:ea typeface="+mj-ea"/>
            </a:endParaRPr>
          </a:p>
          <a:p>
            <a:pPr>
              <a:lnSpc>
                <a:spcPts val="2160"/>
              </a:lnSpc>
            </a:pPr>
            <a:r>
              <a:rPr lang="ja-JP" altLang="en-US" sz="1600" dirty="0">
                <a:latin typeface="+mj-ea"/>
                <a:ea typeface="+mj-ea"/>
              </a:rPr>
              <a:t>入会金</a:t>
            </a:r>
            <a:r>
              <a:rPr lang="en-US" altLang="ja-JP" sz="1600" dirty="0">
                <a:latin typeface="+mj-ea"/>
                <a:ea typeface="+mj-ea"/>
              </a:rPr>
              <a:t>2000</a:t>
            </a:r>
            <a:r>
              <a:rPr lang="ja-JP" altLang="en-US" sz="1600" dirty="0">
                <a:latin typeface="+mj-ea"/>
                <a:ea typeface="+mj-ea"/>
              </a:rPr>
              <a:t>円</a:t>
            </a:r>
            <a:endParaRPr lang="en-US" altLang="ja-JP" sz="1600" dirty="0">
              <a:latin typeface="+mj-ea"/>
              <a:ea typeface="+mj-ea"/>
            </a:endParaRPr>
          </a:p>
          <a:p>
            <a:pPr>
              <a:lnSpc>
                <a:spcPts val="2160"/>
              </a:lnSpc>
            </a:pPr>
            <a:r>
              <a:rPr lang="ja-JP" altLang="en-US" sz="1600" dirty="0">
                <a:latin typeface="+mj-ea"/>
                <a:ea typeface="+mj-ea"/>
              </a:rPr>
              <a:t>月会費</a:t>
            </a:r>
            <a:r>
              <a:rPr lang="en-US" altLang="ja-JP" sz="1600" dirty="0">
                <a:latin typeface="+mj-ea"/>
                <a:ea typeface="+mj-ea"/>
              </a:rPr>
              <a:t>3000</a:t>
            </a:r>
            <a:r>
              <a:rPr lang="ja-JP" altLang="en-US" sz="1600" dirty="0">
                <a:latin typeface="+mj-ea"/>
                <a:ea typeface="+mj-ea"/>
              </a:rPr>
              <a:t>円</a:t>
            </a:r>
            <a:endParaRPr kumimoji="1" lang="ja-JP" altLang="en-US" sz="1600" dirty="0">
              <a:latin typeface="+mj-ea"/>
              <a:ea typeface="+mj-ea"/>
            </a:endParaRPr>
          </a:p>
        </p:txBody>
      </p:sp>
      <p:sp>
        <p:nvSpPr>
          <p:cNvPr id="459" name="テキスト ボックス 458">
            <a:extLst>
              <a:ext uri="{FF2B5EF4-FFF2-40B4-BE49-F238E27FC236}">
                <a16:creationId xmlns:a16="http://schemas.microsoft.com/office/drawing/2014/main" id="{DA14B4E0-8E61-422C-ADBC-9D89FE21DC73}"/>
              </a:ext>
            </a:extLst>
          </p:cNvPr>
          <p:cNvSpPr txBox="1"/>
          <p:nvPr/>
        </p:nvSpPr>
        <p:spPr>
          <a:xfrm>
            <a:off x="4790125" y="8994667"/>
            <a:ext cx="1861407" cy="35779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160"/>
              </a:lnSpc>
            </a:pPr>
            <a:r>
              <a:rPr lang="ja-JP" altLang="en-US" sz="1400" dirty="0">
                <a:latin typeface="+mj-ea"/>
                <a:ea typeface="+mj-ea"/>
              </a:rPr>
              <a:t>担当 田中または山田</a:t>
            </a:r>
            <a:endParaRPr kumimoji="1" lang="ja-JP" altLang="en-US" sz="1400" dirty="0">
              <a:latin typeface="+mj-ea"/>
              <a:ea typeface="+mj-ea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A6D13FF-AB49-4852-B37C-E30F7A82D02D}"/>
              </a:ext>
            </a:extLst>
          </p:cNvPr>
          <p:cNvSpPr txBox="1"/>
          <p:nvPr/>
        </p:nvSpPr>
        <p:spPr>
          <a:xfrm>
            <a:off x="3833773" y="8598405"/>
            <a:ext cx="281775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800" dirty="0">
                <a:solidFill>
                  <a:srgbClr val="FF0000"/>
                </a:solidFill>
                <a:latin typeface="Impact" panose="020B0806030902050204" pitchFamily="34" charset="0"/>
              </a:rPr>
              <a:t>Tel.000-000-0000</a:t>
            </a:r>
            <a:endParaRPr kumimoji="1" lang="ja-JP" altLang="en-US" sz="2800" dirty="0">
              <a:solidFill>
                <a:srgbClr val="FF0000"/>
              </a:solidFill>
              <a:latin typeface="Impact" panose="020B0806030902050204" pitchFamily="34" charset="0"/>
            </a:endParaRPr>
          </a:p>
        </p:txBody>
      </p:sp>
      <p:sp>
        <p:nvSpPr>
          <p:cNvPr id="460" name="テキスト ボックス 459">
            <a:extLst>
              <a:ext uri="{FF2B5EF4-FFF2-40B4-BE49-F238E27FC236}">
                <a16:creationId xmlns:a16="http://schemas.microsoft.com/office/drawing/2014/main" id="{1E45C909-1FEF-444B-ACE1-456D4568088D}"/>
              </a:ext>
            </a:extLst>
          </p:cNvPr>
          <p:cNvSpPr txBox="1"/>
          <p:nvPr/>
        </p:nvSpPr>
        <p:spPr>
          <a:xfrm>
            <a:off x="233645" y="8630496"/>
            <a:ext cx="341632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>
              <a:defRPr sz="2800" b="1">
                <a:solidFill>
                  <a:srgbClr val="FF0000"/>
                </a:solidFill>
              </a:defRPr>
            </a:lvl1pPr>
          </a:lstStyle>
          <a:p>
            <a:r>
              <a:rPr lang="ja-JP" altLang="en-US" dirty="0">
                <a:solidFill>
                  <a:schemeClr val="tx1"/>
                </a:solidFill>
                <a:latin typeface="+mj-ea"/>
                <a:ea typeface="+mj-ea"/>
              </a:rPr>
              <a:t>〇〇〇そろばん教室</a:t>
            </a:r>
          </a:p>
        </p:txBody>
      </p:sp>
      <p:sp>
        <p:nvSpPr>
          <p:cNvPr id="463" name="テキスト ボックス 462">
            <a:extLst>
              <a:ext uri="{FF2B5EF4-FFF2-40B4-BE49-F238E27FC236}">
                <a16:creationId xmlns:a16="http://schemas.microsoft.com/office/drawing/2014/main" id="{E673BE0B-F524-4EAC-B69D-7FA70D2C027B}"/>
              </a:ext>
            </a:extLst>
          </p:cNvPr>
          <p:cNvSpPr txBox="1"/>
          <p:nvPr/>
        </p:nvSpPr>
        <p:spPr>
          <a:xfrm>
            <a:off x="258435" y="8941824"/>
            <a:ext cx="6393097" cy="6944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600" dirty="0">
                <a:latin typeface="+mj-ea"/>
                <a:ea typeface="+mj-ea"/>
              </a:rPr>
              <a:t>〒</a:t>
            </a:r>
            <a:r>
              <a:rPr lang="en-US" altLang="ja-JP" sz="1600" dirty="0">
                <a:latin typeface="+mj-ea"/>
                <a:ea typeface="+mj-ea"/>
              </a:rPr>
              <a:t>000-0000 </a:t>
            </a:r>
            <a:r>
              <a:rPr lang="ja-JP" altLang="en-US" sz="1600" dirty="0">
                <a:latin typeface="+mj-ea"/>
                <a:ea typeface="+mj-ea"/>
              </a:rPr>
              <a:t>〇〇〇市〇〇〇町</a:t>
            </a:r>
            <a:r>
              <a:rPr lang="en-US" altLang="ja-JP" sz="1600" dirty="0">
                <a:latin typeface="+mj-ea"/>
                <a:ea typeface="+mj-ea"/>
              </a:rPr>
              <a:t>00-00-00</a:t>
            </a:r>
            <a:endParaRPr lang="ja-JP" altLang="en-US" sz="1600" dirty="0">
              <a:latin typeface="+mj-ea"/>
              <a:ea typeface="+mj-ea"/>
            </a:endParaRPr>
          </a:p>
          <a:p>
            <a:pPr>
              <a:lnSpc>
                <a:spcPct val="150000"/>
              </a:lnSpc>
            </a:pPr>
            <a:r>
              <a:rPr lang="ja-JP" altLang="en-US" sz="1100" dirty="0">
                <a:latin typeface="+mj-ea"/>
                <a:ea typeface="+mj-ea"/>
              </a:rPr>
              <a:t>ホームページ：</a:t>
            </a:r>
            <a:r>
              <a:rPr lang="en-US" altLang="ja-JP" sz="1100" dirty="0">
                <a:latin typeface="+mj-ea"/>
                <a:ea typeface="+mj-ea"/>
                <a:hlinkClick r:id="rId2"/>
              </a:rPr>
              <a:t>http://wwww.</a:t>
            </a:r>
            <a:r>
              <a:rPr lang="ja-JP" altLang="en-US" sz="1100" dirty="0">
                <a:latin typeface="+mj-ea"/>
                <a:ea typeface="+mj-ea"/>
                <a:hlinkClick r:id="rId2"/>
              </a:rPr>
              <a:t>〇〇〇〇</a:t>
            </a:r>
            <a:r>
              <a:rPr lang="en-US" altLang="ja-JP" sz="1100" dirty="0">
                <a:latin typeface="+mj-ea"/>
                <a:ea typeface="+mj-ea"/>
                <a:hlinkClick r:id="rId2"/>
              </a:rPr>
              <a:t>.ne.jp</a:t>
            </a:r>
            <a:r>
              <a:rPr lang="ja-JP" altLang="en-US" sz="1100" dirty="0">
                <a:latin typeface="+mj-ea"/>
                <a:ea typeface="+mj-ea"/>
              </a:rPr>
              <a:t>　メールアドレス：</a:t>
            </a:r>
            <a:r>
              <a:rPr lang="en-US" altLang="ja-JP" sz="1100" dirty="0" err="1">
                <a:latin typeface="+mj-ea"/>
                <a:ea typeface="+mj-ea"/>
              </a:rPr>
              <a:t>soroban_info</a:t>
            </a:r>
            <a:r>
              <a:rPr lang="en-US" altLang="ja-JP" sz="1100" dirty="0">
                <a:latin typeface="+mj-ea"/>
                <a:ea typeface="+mj-ea"/>
              </a:rPr>
              <a:t>@</a:t>
            </a:r>
            <a:r>
              <a:rPr lang="ja-JP" altLang="en-US" sz="1100" dirty="0">
                <a:latin typeface="+mj-ea"/>
                <a:ea typeface="+mj-ea"/>
              </a:rPr>
              <a:t>〇〇〇〇</a:t>
            </a:r>
            <a:r>
              <a:rPr lang="en-US" altLang="ja-JP" sz="1100" dirty="0">
                <a:latin typeface="+mj-ea"/>
                <a:ea typeface="+mj-ea"/>
              </a:rPr>
              <a:t>.ne.jp</a:t>
            </a:r>
            <a:endParaRPr lang="ja-JP" altLang="en-US" sz="1100" dirty="0">
              <a:latin typeface="+mj-ea"/>
              <a:ea typeface="+mj-ea"/>
            </a:endParaRPr>
          </a:p>
        </p:txBody>
      </p:sp>
      <p:sp>
        <p:nvSpPr>
          <p:cNvPr id="464" name="テキスト ボックス 463">
            <a:extLst>
              <a:ext uri="{FF2B5EF4-FFF2-40B4-BE49-F238E27FC236}">
                <a16:creationId xmlns:a16="http://schemas.microsoft.com/office/drawing/2014/main" id="{254B9DCA-E68E-42A2-824D-D18D811681DD}"/>
              </a:ext>
            </a:extLst>
          </p:cNvPr>
          <p:cNvSpPr txBox="1"/>
          <p:nvPr/>
        </p:nvSpPr>
        <p:spPr>
          <a:xfrm>
            <a:off x="233645" y="8367653"/>
            <a:ext cx="23391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>
                <a:latin typeface="+mj-ea"/>
                <a:ea typeface="+mj-ea"/>
              </a:rPr>
              <a:t>お気軽にお問い合わせください</a:t>
            </a:r>
          </a:p>
        </p:txBody>
      </p: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9C2B1676-18D7-47DE-9C01-4595D9F906C1}"/>
              </a:ext>
            </a:extLst>
          </p:cNvPr>
          <p:cNvGrpSpPr/>
          <p:nvPr/>
        </p:nvGrpSpPr>
        <p:grpSpPr>
          <a:xfrm>
            <a:off x="233644" y="1513520"/>
            <a:ext cx="6417887" cy="4383947"/>
            <a:chOff x="233644" y="878614"/>
            <a:chExt cx="6417887" cy="4383947"/>
          </a:xfrm>
        </p:grpSpPr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C67FEA7E-81B9-4F97-A6DD-F3C304C8DA4E}"/>
                </a:ext>
              </a:extLst>
            </p:cNvPr>
            <p:cNvGrpSpPr/>
            <p:nvPr/>
          </p:nvGrpSpPr>
          <p:grpSpPr>
            <a:xfrm>
              <a:off x="742506" y="4181663"/>
              <a:ext cx="5383898" cy="942953"/>
              <a:chOff x="742506" y="3077441"/>
              <a:chExt cx="5383898" cy="2047175"/>
            </a:xfrm>
          </p:grpSpPr>
          <p:sp>
            <p:nvSpPr>
              <p:cNvPr id="257" name="正方形/長方形 256">
                <a:extLst>
                  <a:ext uri="{FF2B5EF4-FFF2-40B4-BE49-F238E27FC236}">
                    <a16:creationId xmlns:a16="http://schemas.microsoft.com/office/drawing/2014/main" id="{A0F9A7DE-91C7-4028-8230-C75121B40F20}"/>
                  </a:ext>
                </a:extLst>
              </p:cNvPr>
              <p:cNvSpPr/>
              <p:nvPr/>
            </p:nvSpPr>
            <p:spPr bwMode="auto">
              <a:xfrm>
                <a:off x="742506" y="3077441"/>
                <a:ext cx="122176" cy="2047175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58" name="正方形/長方形 257">
                <a:extLst>
                  <a:ext uri="{FF2B5EF4-FFF2-40B4-BE49-F238E27FC236}">
                    <a16:creationId xmlns:a16="http://schemas.microsoft.com/office/drawing/2014/main" id="{55C55A6B-B944-49E3-8F6E-8FBA1CAFA85A}"/>
                  </a:ext>
                </a:extLst>
              </p:cNvPr>
              <p:cNvSpPr/>
              <p:nvPr/>
            </p:nvSpPr>
            <p:spPr bwMode="auto">
              <a:xfrm>
                <a:off x="1401973" y="3077441"/>
                <a:ext cx="122176" cy="2047175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59" name="正方形/長方形 258">
                <a:extLst>
                  <a:ext uri="{FF2B5EF4-FFF2-40B4-BE49-F238E27FC236}">
                    <a16:creationId xmlns:a16="http://schemas.microsoft.com/office/drawing/2014/main" id="{BAC4877A-990F-452F-9E9C-1A6B23C7E771}"/>
                  </a:ext>
                </a:extLst>
              </p:cNvPr>
              <p:cNvSpPr/>
              <p:nvPr/>
            </p:nvSpPr>
            <p:spPr bwMode="auto">
              <a:xfrm>
                <a:off x="2061444" y="3077441"/>
                <a:ext cx="122176" cy="2047175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60" name="正方形/長方形 259">
                <a:extLst>
                  <a:ext uri="{FF2B5EF4-FFF2-40B4-BE49-F238E27FC236}">
                    <a16:creationId xmlns:a16="http://schemas.microsoft.com/office/drawing/2014/main" id="{F0DF766C-3AAD-47A4-BDF7-5B1361F3C6FB}"/>
                  </a:ext>
                </a:extLst>
              </p:cNvPr>
              <p:cNvSpPr/>
              <p:nvPr/>
            </p:nvSpPr>
            <p:spPr bwMode="auto">
              <a:xfrm>
                <a:off x="2720911" y="3077441"/>
                <a:ext cx="122176" cy="2047175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61" name="正方形/長方形 260">
                <a:extLst>
                  <a:ext uri="{FF2B5EF4-FFF2-40B4-BE49-F238E27FC236}">
                    <a16:creationId xmlns:a16="http://schemas.microsoft.com/office/drawing/2014/main" id="{9C3EF336-CD7A-4544-92AD-D3FC40F2F383}"/>
                  </a:ext>
                </a:extLst>
              </p:cNvPr>
              <p:cNvSpPr/>
              <p:nvPr/>
            </p:nvSpPr>
            <p:spPr bwMode="auto">
              <a:xfrm>
                <a:off x="3380382" y="3077441"/>
                <a:ext cx="122176" cy="2047175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62" name="正方形/長方形 261">
                <a:extLst>
                  <a:ext uri="{FF2B5EF4-FFF2-40B4-BE49-F238E27FC236}">
                    <a16:creationId xmlns:a16="http://schemas.microsoft.com/office/drawing/2014/main" id="{08129F75-78D2-4345-B0BB-0966DD503BCB}"/>
                  </a:ext>
                </a:extLst>
              </p:cNvPr>
              <p:cNvSpPr/>
              <p:nvPr/>
            </p:nvSpPr>
            <p:spPr bwMode="auto">
              <a:xfrm>
                <a:off x="4039849" y="3077441"/>
                <a:ext cx="122176" cy="2047175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63" name="正方形/長方形 262">
                <a:extLst>
                  <a:ext uri="{FF2B5EF4-FFF2-40B4-BE49-F238E27FC236}">
                    <a16:creationId xmlns:a16="http://schemas.microsoft.com/office/drawing/2014/main" id="{742D562C-3364-4F6B-B8BB-9DE54B88968B}"/>
                  </a:ext>
                </a:extLst>
              </p:cNvPr>
              <p:cNvSpPr/>
              <p:nvPr/>
            </p:nvSpPr>
            <p:spPr bwMode="auto">
              <a:xfrm>
                <a:off x="4699320" y="3077441"/>
                <a:ext cx="122176" cy="2047175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64" name="正方形/長方形 263">
                <a:extLst>
                  <a:ext uri="{FF2B5EF4-FFF2-40B4-BE49-F238E27FC236}">
                    <a16:creationId xmlns:a16="http://schemas.microsoft.com/office/drawing/2014/main" id="{F719CEDF-267D-480E-8C95-A19F5875FFBB}"/>
                  </a:ext>
                </a:extLst>
              </p:cNvPr>
              <p:cNvSpPr/>
              <p:nvPr/>
            </p:nvSpPr>
            <p:spPr bwMode="auto">
              <a:xfrm>
                <a:off x="5358787" y="3077441"/>
                <a:ext cx="122176" cy="2047175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65" name="正方形/長方形 264">
                <a:extLst>
                  <a:ext uri="{FF2B5EF4-FFF2-40B4-BE49-F238E27FC236}">
                    <a16:creationId xmlns:a16="http://schemas.microsoft.com/office/drawing/2014/main" id="{2D032901-1D90-4C29-B09B-D18E596B8EB3}"/>
                  </a:ext>
                </a:extLst>
              </p:cNvPr>
              <p:cNvSpPr/>
              <p:nvPr/>
            </p:nvSpPr>
            <p:spPr bwMode="auto">
              <a:xfrm>
                <a:off x="6004228" y="3077441"/>
                <a:ext cx="122176" cy="2047175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54" name="フリーフォーム: 図形 153">
              <a:extLst>
                <a:ext uri="{FF2B5EF4-FFF2-40B4-BE49-F238E27FC236}">
                  <a16:creationId xmlns:a16="http://schemas.microsoft.com/office/drawing/2014/main" id="{9F4CEDE4-C05D-47F9-AF5A-FFDEC583D036}"/>
                </a:ext>
              </a:extLst>
            </p:cNvPr>
            <p:cNvSpPr/>
            <p:nvPr/>
          </p:nvSpPr>
          <p:spPr bwMode="auto">
            <a:xfrm>
              <a:off x="502743" y="4409353"/>
              <a:ext cx="601704" cy="31461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5" name="フリーフォーム: 図形 154">
              <a:extLst>
                <a:ext uri="{FF2B5EF4-FFF2-40B4-BE49-F238E27FC236}">
                  <a16:creationId xmlns:a16="http://schemas.microsoft.com/office/drawing/2014/main" id="{37BAE479-EB98-4FA8-97FA-87EA19018C68}"/>
                </a:ext>
              </a:extLst>
            </p:cNvPr>
            <p:cNvSpPr/>
            <p:nvPr/>
          </p:nvSpPr>
          <p:spPr bwMode="auto">
            <a:xfrm>
              <a:off x="502743" y="4566659"/>
              <a:ext cx="601704" cy="15730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6" name="フリーフォーム: 図形 155">
              <a:extLst>
                <a:ext uri="{FF2B5EF4-FFF2-40B4-BE49-F238E27FC236}">
                  <a16:creationId xmlns:a16="http://schemas.microsoft.com/office/drawing/2014/main" id="{9AAA5998-6990-422D-92C6-05945AE677C0}"/>
                </a:ext>
              </a:extLst>
            </p:cNvPr>
            <p:cNvSpPr/>
            <p:nvPr/>
          </p:nvSpPr>
          <p:spPr bwMode="auto">
            <a:xfrm>
              <a:off x="502743" y="4723951"/>
              <a:ext cx="601704" cy="31461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7" name="フリーフォーム: 図形 156">
              <a:extLst>
                <a:ext uri="{FF2B5EF4-FFF2-40B4-BE49-F238E27FC236}">
                  <a16:creationId xmlns:a16="http://schemas.microsoft.com/office/drawing/2014/main" id="{925F0E70-31AC-4C88-9243-630F7BC4AECA}"/>
                </a:ext>
              </a:extLst>
            </p:cNvPr>
            <p:cNvSpPr/>
            <p:nvPr/>
          </p:nvSpPr>
          <p:spPr bwMode="auto">
            <a:xfrm>
              <a:off x="502743" y="4881290"/>
              <a:ext cx="601704" cy="15730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6" name="フリーフォーム: 図形 165">
              <a:extLst>
                <a:ext uri="{FF2B5EF4-FFF2-40B4-BE49-F238E27FC236}">
                  <a16:creationId xmlns:a16="http://schemas.microsoft.com/office/drawing/2014/main" id="{ED4D95E7-6B82-448C-B22F-E3895BAE8FC5}"/>
                </a:ext>
              </a:extLst>
            </p:cNvPr>
            <p:cNvSpPr/>
            <p:nvPr/>
          </p:nvSpPr>
          <p:spPr bwMode="auto">
            <a:xfrm>
              <a:off x="1162210" y="4409353"/>
              <a:ext cx="601704" cy="31461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7" name="フリーフォーム: 図形 166">
              <a:extLst>
                <a:ext uri="{FF2B5EF4-FFF2-40B4-BE49-F238E27FC236}">
                  <a16:creationId xmlns:a16="http://schemas.microsoft.com/office/drawing/2014/main" id="{0A4BBE7E-86FA-4576-8F7F-94E200ED0AAD}"/>
                </a:ext>
              </a:extLst>
            </p:cNvPr>
            <p:cNvSpPr/>
            <p:nvPr/>
          </p:nvSpPr>
          <p:spPr bwMode="auto">
            <a:xfrm>
              <a:off x="1162210" y="4566659"/>
              <a:ext cx="601704" cy="15730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8" name="フリーフォーム: 図形 167">
              <a:extLst>
                <a:ext uri="{FF2B5EF4-FFF2-40B4-BE49-F238E27FC236}">
                  <a16:creationId xmlns:a16="http://schemas.microsoft.com/office/drawing/2014/main" id="{DCFCB8CE-C39A-4D11-B352-A8E9D35A349F}"/>
                </a:ext>
              </a:extLst>
            </p:cNvPr>
            <p:cNvSpPr/>
            <p:nvPr/>
          </p:nvSpPr>
          <p:spPr bwMode="auto">
            <a:xfrm>
              <a:off x="1162210" y="4723951"/>
              <a:ext cx="601704" cy="31461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9" name="フリーフォーム: 図形 168">
              <a:extLst>
                <a:ext uri="{FF2B5EF4-FFF2-40B4-BE49-F238E27FC236}">
                  <a16:creationId xmlns:a16="http://schemas.microsoft.com/office/drawing/2014/main" id="{6188E334-D9EF-47E4-AA42-99A6EB16641D}"/>
                </a:ext>
              </a:extLst>
            </p:cNvPr>
            <p:cNvSpPr/>
            <p:nvPr/>
          </p:nvSpPr>
          <p:spPr bwMode="auto">
            <a:xfrm>
              <a:off x="1162210" y="4881290"/>
              <a:ext cx="601704" cy="15730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8" name="フリーフォーム: 図形 177">
              <a:extLst>
                <a:ext uri="{FF2B5EF4-FFF2-40B4-BE49-F238E27FC236}">
                  <a16:creationId xmlns:a16="http://schemas.microsoft.com/office/drawing/2014/main" id="{FC3CC974-BC12-4663-8CD8-7AD371B57FE7}"/>
                </a:ext>
              </a:extLst>
            </p:cNvPr>
            <p:cNvSpPr/>
            <p:nvPr/>
          </p:nvSpPr>
          <p:spPr bwMode="auto">
            <a:xfrm>
              <a:off x="1821681" y="4409353"/>
              <a:ext cx="601704" cy="31461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9" name="フリーフォーム: 図形 178">
              <a:extLst>
                <a:ext uri="{FF2B5EF4-FFF2-40B4-BE49-F238E27FC236}">
                  <a16:creationId xmlns:a16="http://schemas.microsoft.com/office/drawing/2014/main" id="{F4924923-B11B-473B-87A3-02719644D4A2}"/>
                </a:ext>
              </a:extLst>
            </p:cNvPr>
            <p:cNvSpPr/>
            <p:nvPr/>
          </p:nvSpPr>
          <p:spPr bwMode="auto">
            <a:xfrm>
              <a:off x="1821681" y="4566659"/>
              <a:ext cx="601704" cy="15730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0" name="フリーフォーム: 図形 179">
              <a:extLst>
                <a:ext uri="{FF2B5EF4-FFF2-40B4-BE49-F238E27FC236}">
                  <a16:creationId xmlns:a16="http://schemas.microsoft.com/office/drawing/2014/main" id="{B88B609D-4BDB-4FA8-862B-E94C6670AD17}"/>
                </a:ext>
              </a:extLst>
            </p:cNvPr>
            <p:cNvSpPr/>
            <p:nvPr/>
          </p:nvSpPr>
          <p:spPr bwMode="auto">
            <a:xfrm>
              <a:off x="1821681" y="4723951"/>
              <a:ext cx="601704" cy="31461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1" name="フリーフォーム: 図形 180">
              <a:extLst>
                <a:ext uri="{FF2B5EF4-FFF2-40B4-BE49-F238E27FC236}">
                  <a16:creationId xmlns:a16="http://schemas.microsoft.com/office/drawing/2014/main" id="{C1F5322A-EF1C-4B39-8C06-2D998B13DF12}"/>
                </a:ext>
              </a:extLst>
            </p:cNvPr>
            <p:cNvSpPr/>
            <p:nvPr/>
          </p:nvSpPr>
          <p:spPr bwMode="auto">
            <a:xfrm>
              <a:off x="1821681" y="4881290"/>
              <a:ext cx="601704" cy="15730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90" name="フリーフォーム: 図形 189">
              <a:extLst>
                <a:ext uri="{FF2B5EF4-FFF2-40B4-BE49-F238E27FC236}">
                  <a16:creationId xmlns:a16="http://schemas.microsoft.com/office/drawing/2014/main" id="{4ABF2FB7-6799-4399-BA4C-6BE01C3ACAA4}"/>
                </a:ext>
              </a:extLst>
            </p:cNvPr>
            <p:cNvSpPr/>
            <p:nvPr/>
          </p:nvSpPr>
          <p:spPr bwMode="auto">
            <a:xfrm>
              <a:off x="2481148" y="4409353"/>
              <a:ext cx="601704" cy="31461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1" name="フリーフォーム: 図形 190">
              <a:extLst>
                <a:ext uri="{FF2B5EF4-FFF2-40B4-BE49-F238E27FC236}">
                  <a16:creationId xmlns:a16="http://schemas.microsoft.com/office/drawing/2014/main" id="{1DA3B968-C449-43C0-ACCE-0EFABFE551D7}"/>
                </a:ext>
              </a:extLst>
            </p:cNvPr>
            <p:cNvSpPr/>
            <p:nvPr/>
          </p:nvSpPr>
          <p:spPr bwMode="auto">
            <a:xfrm>
              <a:off x="2481148" y="4566659"/>
              <a:ext cx="601704" cy="15730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92" name="フリーフォーム: 図形 191">
              <a:extLst>
                <a:ext uri="{FF2B5EF4-FFF2-40B4-BE49-F238E27FC236}">
                  <a16:creationId xmlns:a16="http://schemas.microsoft.com/office/drawing/2014/main" id="{B3887EAA-AE49-4E6E-B82E-AD80857028A7}"/>
                </a:ext>
              </a:extLst>
            </p:cNvPr>
            <p:cNvSpPr/>
            <p:nvPr/>
          </p:nvSpPr>
          <p:spPr bwMode="auto">
            <a:xfrm>
              <a:off x="2481148" y="4723951"/>
              <a:ext cx="601704" cy="31461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3" name="フリーフォーム: 図形 192">
              <a:extLst>
                <a:ext uri="{FF2B5EF4-FFF2-40B4-BE49-F238E27FC236}">
                  <a16:creationId xmlns:a16="http://schemas.microsoft.com/office/drawing/2014/main" id="{3D2874FB-B291-4364-9578-1F474EC44BCC}"/>
                </a:ext>
              </a:extLst>
            </p:cNvPr>
            <p:cNvSpPr/>
            <p:nvPr/>
          </p:nvSpPr>
          <p:spPr bwMode="auto">
            <a:xfrm>
              <a:off x="2481148" y="4881290"/>
              <a:ext cx="601704" cy="15730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02" name="フリーフォーム: 図形 201">
              <a:extLst>
                <a:ext uri="{FF2B5EF4-FFF2-40B4-BE49-F238E27FC236}">
                  <a16:creationId xmlns:a16="http://schemas.microsoft.com/office/drawing/2014/main" id="{C4095D96-B9BC-4FCD-96E0-E5C851D380EF}"/>
                </a:ext>
              </a:extLst>
            </p:cNvPr>
            <p:cNvSpPr/>
            <p:nvPr/>
          </p:nvSpPr>
          <p:spPr bwMode="auto">
            <a:xfrm>
              <a:off x="3140619" y="4409353"/>
              <a:ext cx="601704" cy="31461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3" name="フリーフォーム: 図形 202">
              <a:extLst>
                <a:ext uri="{FF2B5EF4-FFF2-40B4-BE49-F238E27FC236}">
                  <a16:creationId xmlns:a16="http://schemas.microsoft.com/office/drawing/2014/main" id="{440A7BA0-1EF5-4AE2-BF53-CD7006455367}"/>
                </a:ext>
              </a:extLst>
            </p:cNvPr>
            <p:cNvSpPr/>
            <p:nvPr/>
          </p:nvSpPr>
          <p:spPr bwMode="auto">
            <a:xfrm>
              <a:off x="3140619" y="4566659"/>
              <a:ext cx="601704" cy="15730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04" name="フリーフォーム: 図形 203">
              <a:extLst>
                <a:ext uri="{FF2B5EF4-FFF2-40B4-BE49-F238E27FC236}">
                  <a16:creationId xmlns:a16="http://schemas.microsoft.com/office/drawing/2014/main" id="{39B04E0C-4A40-42C1-A208-8292654EA2AE}"/>
                </a:ext>
              </a:extLst>
            </p:cNvPr>
            <p:cNvSpPr/>
            <p:nvPr/>
          </p:nvSpPr>
          <p:spPr bwMode="auto">
            <a:xfrm>
              <a:off x="3140619" y="4723951"/>
              <a:ext cx="601704" cy="31461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5" name="フリーフォーム: 図形 204">
              <a:extLst>
                <a:ext uri="{FF2B5EF4-FFF2-40B4-BE49-F238E27FC236}">
                  <a16:creationId xmlns:a16="http://schemas.microsoft.com/office/drawing/2014/main" id="{9E91092F-A599-4FB7-B3DA-D9709BDA706A}"/>
                </a:ext>
              </a:extLst>
            </p:cNvPr>
            <p:cNvSpPr/>
            <p:nvPr/>
          </p:nvSpPr>
          <p:spPr bwMode="auto">
            <a:xfrm>
              <a:off x="3140619" y="4881290"/>
              <a:ext cx="601704" cy="15730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14" name="フリーフォーム: 図形 213">
              <a:extLst>
                <a:ext uri="{FF2B5EF4-FFF2-40B4-BE49-F238E27FC236}">
                  <a16:creationId xmlns:a16="http://schemas.microsoft.com/office/drawing/2014/main" id="{101986FC-A6D2-4E65-BEE4-FBE58C372160}"/>
                </a:ext>
              </a:extLst>
            </p:cNvPr>
            <p:cNvSpPr/>
            <p:nvPr/>
          </p:nvSpPr>
          <p:spPr bwMode="auto">
            <a:xfrm>
              <a:off x="3800086" y="4409353"/>
              <a:ext cx="601704" cy="31461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5" name="フリーフォーム: 図形 214">
              <a:extLst>
                <a:ext uri="{FF2B5EF4-FFF2-40B4-BE49-F238E27FC236}">
                  <a16:creationId xmlns:a16="http://schemas.microsoft.com/office/drawing/2014/main" id="{21E1F82E-61C0-4111-92D4-E5B8254F3AD6}"/>
                </a:ext>
              </a:extLst>
            </p:cNvPr>
            <p:cNvSpPr/>
            <p:nvPr/>
          </p:nvSpPr>
          <p:spPr bwMode="auto">
            <a:xfrm>
              <a:off x="3800086" y="4566659"/>
              <a:ext cx="601704" cy="15730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16" name="フリーフォーム: 図形 215">
              <a:extLst>
                <a:ext uri="{FF2B5EF4-FFF2-40B4-BE49-F238E27FC236}">
                  <a16:creationId xmlns:a16="http://schemas.microsoft.com/office/drawing/2014/main" id="{01CA8436-852C-4F83-9EFC-40A143A47F50}"/>
                </a:ext>
              </a:extLst>
            </p:cNvPr>
            <p:cNvSpPr/>
            <p:nvPr/>
          </p:nvSpPr>
          <p:spPr bwMode="auto">
            <a:xfrm>
              <a:off x="3800086" y="4723951"/>
              <a:ext cx="601704" cy="31461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7" name="フリーフォーム: 図形 216">
              <a:extLst>
                <a:ext uri="{FF2B5EF4-FFF2-40B4-BE49-F238E27FC236}">
                  <a16:creationId xmlns:a16="http://schemas.microsoft.com/office/drawing/2014/main" id="{11E60AD5-3330-486F-8DE6-042272D383CD}"/>
                </a:ext>
              </a:extLst>
            </p:cNvPr>
            <p:cNvSpPr/>
            <p:nvPr/>
          </p:nvSpPr>
          <p:spPr bwMode="auto">
            <a:xfrm>
              <a:off x="3800086" y="4881290"/>
              <a:ext cx="601704" cy="15730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26" name="フリーフォーム: 図形 225">
              <a:extLst>
                <a:ext uri="{FF2B5EF4-FFF2-40B4-BE49-F238E27FC236}">
                  <a16:creationId xmlns:a16="http://schemas.microsoft.com/office/drawing/2014/main" id="{2848F09C-9B1B-4CA4-8A8A-B1B7B7FFC835}"/>
                </a:ext>
              </a:extLst>
            </p:cNvPr>
            <p:cNvSpPr/>
            <p:nvPr/>
          </p:nvSpPr>
          <p:spPr bwMode="auto">
            <a:xfrm>
              <a:off x="4459557" y="4409353"/>
              <a:ext cx="601704" cy="31461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7" name="フリーフォーム: 図形 226">
              <a:extLst>
                <a:ext uri="{FF2B5EF4-FFF2-40B4-BE49-F238E27FC236}">
                  <a16:creationId xmlns:a16="http://schemas.microsoft.com/office/drawing/2014/main" id="{44DF8782-E139-4C13-884E-FE6EE0F06EB7}"/>
                </a:ext>
              </a:extLst>
            </p:cNvPr>
            <p:cNvSpPr/>
            <p:nvPr/>
          </p:nvSpPr>
          <p:spPr bwMode="auto">
            <a:xfrm>
              <a:off x="4459557" y="4566659"/>
              <a:ext cx="601704" cy="15730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28" name="フリーフォーム: 図形 227">
              <a:extLst>
                <a:ext uri="{FF2B5EF4-FFF2-40B4-BE49-F238E27FC236}">
                  <a16:creationId xmlns:a16="http://schemas.microsoft.com/office/drawing/2014/main" id="{3C21CE5A-B0A9-4A07-86D0-FF9B54CB01DC}"/>
                </a:ext>
              </a:extLst>
            </p:cNvPr>
            <p:cNvSpPr/>
            <p:nvPr/>
          </p:nvSpPr>
          <p:spPr bwMode="auto">
            <a:xfrm>
              <a:off x="4459557" y="4723951"/>
              <a:ext cx="601704" cy="31461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9" name="フリーフォーム: 図形 228">
              <a:extLst>
                <a:ext uri="{FF2B5EF4-FFF2-40B4-BE49-F238E27FC236}">
                  <a16:creationId xmlns:a16="http://schemas.microsoft.com/office/drawing/2014/main" id="{29CE92D7-94DF-4560-A9A6-1F86CC8E71C1}"/>
                </a:ext>
              </a:extLst>
            </p:cNvPr>
            <p:cNvSpPr/>
            <p:nvPr/>
          </p:nvSpPr>
          <p:spPr bwMode="auto">
            <a:xfrm>
              <a:off x="4459557" y="4881290"/>
              <a:ext cx="601704" cy="15730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38" name="フリーフォーム: 図形 237">
              <a:extLst>
                <a:ext uri="{FF2B5EF4-FFF2-40B4-BE49-F238E27FC236}">
                  <a16:creationId xmlns:a16="http://schemas.microsoft.com/office/drawing/2014/main" id="{3CC4CE28-809A-4163-94F9-F8E071C8C2C6}"/>
                </a:ext>
              </a:extLst>
            </p:cNvPr>
            <p:cNvSpPr/>
            <p:nvPr/>
          </p:nvSpPr>
          <p:spPr bwMode="auto">
            <a:xfrm>
              <a:off x="5119024" y="4409353"/>
              <a:ext cx="601704" cy="31461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9" name="フリーフォーム: 図形 238">
              <a:extLst>
                <a:ext uri="{FF2B5EF4-FFF2-40B4-BE49-F238E27FC236}">
                  <a16:creationId xmlns:a16="http://schemas.microsoft.com/office/drawing/2014/main" id="{7A36DBC3-7B3C-40DB-8809-4EEE5AA4D7C5}"/>
                </a:ext>
              </a:extLst>
            </p:cNvPr>
            <p:cNvSpPr/>
            <p:nvPr/>
          </p:nvSpPr>
          <p:spPr bwMode="auto">
            <a:xfrm>
              <a:off x="5119024" y="4566659"/>
              <a:ext cx="601704" cy="15730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40" name="フリーフォーム: 図形 239">
              <a:extLst>
                <a:ext uri="{FF2B5EF4-FFF2-40B4-BE49-F238E27FC236}">
                  <a16:creationId xmlns:a16="http://schemas.microsoft.com/office/drawing/2014/main" id="{1ACEB474-3185-4047-9CAC-A0774F9C23EC}"/>
                </a:ext>
              </a:extLst>
            </p:cNvPr>
            <p:cNvSpPr/>
            <p:nvPr/>
          </p:nvSpPr>
          <p:spPr bwMode="auto">
            <a:xfrm>
              <a:off x="5119024" y="4723951"/>
              <a:ext cx="601704" cy="31461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1" name="フリーフォーム: 図形 240">
              <a:extLst>
                <a:ext uri="{FF2B5EF4-FFF2-40B4-BE49-F238E27FC236}">
                  <a16:creationId xmlns:a16="http://schemas.microsoft.com/office/drawing/2014/main" id="{EDFFE106-746D-4D03-972F-2D60FF42FEB8}"/>
                </a:ext>
              </a:extLst>
            </p:cNvPr>
            <p:cNvSpPr/>
            <p:nvPr/>
          </p:nvSpPr>
          <p:spPr bwMode="auto">
            <a:xfrm>
              <a:off x="5119024" y="4881290"/>
              <a:ext cx="601704" cy="15730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5090AD8B-6F18-468E-93A8-03A1B3BEA3D8}"/>
                </a:ext>
              </a:extLst>
            </p:cNvPr>
            <p:cNvGrpSpPr/>
            <p:nvPr/>
          </p:nvGrpSpPr>
          <p:grpSpPr>
            <a:xfrm>
              <a:off x="742506" y="1001506"/>
              <a:ext cx="5383898" cy="837493"/>
              <a:chOff x="742506" y="1001506"/>
              <a:chExt cx="5383898" cy="2047175"/>
            </a:xfrm>
          </p:grpSpPr>
          <p:sp>
            <p:nvSpPr>
              <p:cNvPr id="147" name="正方形/長方形 146">
                <a:extLst>
                  <a:ext uri="{FF2B5EF4-FFF2-40B4-BE49-F238E27FC236}">
                    <a16:creationId xmlns:a16="http://schemas.microsoft.com/office/drawing/2014/main" id="{787BFDB4-32F4-4699-9B5C-24BE3F2F39FA}"/>
                  </a:ext>
                </a:extLst>
              </p:cNvPr>
              <p:cNvSpPr/>
              <p:nvPr/>
            </p:nvSpPr>
            <p:spPr bwMode="auto">
              <a:xfrm>
                <a:off x="742506" y="1001506"/>
                <a:ext cx="122176" cy="2047175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59" name="正方形/長方形 158">
                <a:extLst>
                  <a:ext uri="{FF2B5EF4-FFF2-40B4-BE49-F238E27FC236}">
                    <a16:creationId xmlns:a16="http://schemas.microsoft.com/office/drawing/2014/main" id="{29BB2F0C-D0D1-4AD2-A40F-00175CB9D733}"/>
                  </a:ext>
                </a:extLst>
              </p:cNvPr>
              <p:cNvSpPr/>
              <p:nvPr/>
            </p:nvSpPr>
            <p:spPr bwMode="auto">
              <a:xfrm>
                <a:off x="1401973" y="1001506"/>
                <a:ext cx="122176" cy="2047175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71" name="正方形/長方形 170">
                <a:extLst>
                  <a:ext uri="{FF2B5EF4-FFF2-40B4-BE49-F238E27FC236}">
                    <a16:creationId xmlns:a16="http://schemas.microsoft.com/office/drawing/2014/main" id="{F4328DCF-DA5C-4C7A-B4FF-8C8588BEBAFF}"/>
                  </a:ext>
                </a:extLst>
              </p:cNvPr>
              <p:cNvSpPr/>
              <p:nvPr/>
            </p:nvSpPr>
            <p:spPr bwMode="auto">
              <a:xfrm>
                <a:off x="2061444" y="1001506"/>
                <a:ext cx="122176" cy="2047175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83" name="正方形/長方形 182">
                <a:extLst>
                  <a:ext uri="{FF2B5EF4-FFF2-40B4-BE49-F238E27FC236}">
                    <a16:creationId xmlns:a16="http://schemas.microsoft.com/office/drawing/2014/main" id="{AE820475-F424-4305-BE34-D397A80C0778}"/>
                  </a:ext>
                </a:extLst>
              </p:cNvPr>
              <p:cNvSpPr/>
              <p:nvPr/>
            </p:nvSpPr>
            <p:spPr bwMode="auto">
              <a:xfrm>
                <a:off x="2720911" y="1001506"/>
                <a:ext cx="122176" cy="2047175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95" name="正方形/長方形 194">
                <a:extLst>
                  <a:ext uri="{FF2B5EF4-FFF2-40B4-BE49-F238E27FC236}">
                    <a16:creationId xmlns:a16="http://schemas.microsoft.com/office/drawing/2014/main" id="{6AF5424A-BA1B-43CC-99A8-3C57C56EBACA}"/>
                  </a:ext>
                </a:extLst>
              </p:cNvPr>
              <p:cNvSpPr/>
              <p:nvPr/>
            </p:nvSpPr>
            <p:spPr bwMode="auto">
              <a:xfrm>
                <a:off x="3380382" y="1001506"/>
                <a:ext cx="122176" cy="2047175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07" name="正方形/長方形 206">
                <a:extLst>
                  <a:ext uri="{FF2B5EF4-FFF2-40B4-BE49-F238E27FC236}">
                    <a16:creationId xmlns:a16="http://schemas.microsoft.com/office/drawing/2014/main" id="{EB84ED4C-B06B-43F1-858F-ABAAD66D5BBD}"/>
                  </a:ext>
                </a:extLst>
              </p:cNvPr>
              <p:cNvSpPr/>
              <p:nvPr/>
            </p:nvSpPr>
            <p:spPr bwMode="auto">
              <a:xfrm>
                <a:off x="4039849" y="1001506"/>
                <a:ext cx="122176" cy="2047175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19" name="正方形/長方形 218">
                <a:extLst>
                  <a:ext uri="{FF2B5EF4-FFF2-40B4-BE49-F238E27FC236}">
                    <a16:creationId xmlns:a16="http://schemas.microsoft.com/office/drawing/2014/main" id="{5690C92A-5FA2-4651-94BB-299F079B6408}"/>
                  </a:ext>
                </a:extLst>
              </p:cNvPr>
              <p:cNvSpPr/>
              <p:nvPr/>
            </p:nvSpPr>
            <p:spPr bwMode="auto">
              <a:xfrm>
                <a:off x="4699320" y="1001506"/>
                <a:ext cx="122176" cy="2047175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31" name="正方形/長方形 230">
                <a:extLst>
                  <a:ext uri="{FF2B5EF4-FFF2-40B4-BE49-F238E27FC236}">
                    <a16:creationId xmlns:a16="http://schemas.microsoft.com/office/drawing/2014/main" id="{146DB7D2-DF9A-4C14-8A7D-0C98F801A6F7}"/>
                  </a:ext>
                </a:extLst>
              </p:cNvPr>
              <p:cNvSpPr/>
              <p:nvPr/>
            </p:nvSpPr>
            <p:spPr bwMode="auto">
              <a:xfrm>
                <a:off x="5358787" y="1001506"/>
                <a:ext cx="122176" cy="2047175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43" name="正方形/長方形 242">
                <a:extLst>
                  <a:ext uri="{FF2B5EF4-FFF2-40B4-BE49-F238E27FC236}">
                    <a16:creationId xmlns:a16="http://schemas.microsoft.com/office/drawing/2014/main" id="{0D7A5BEB-EAB0-48BE-83F0-7DE4DD4E4A7A}"/>
                  </a:ext>
                </a:extLst>
              </p:cNvPr>
              <p:cNvSpPr/>
              <p:nvPr/>
            </p:nvSpPr>
            <p:spPr bwMode="auto">
              <a:xfrm>
                <a:off x="6004228" y="1001506"/>
                <a:ext cx="122176" cy="2047175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50" name="フリーフォーム: 図形 249">
              <a:extLst>
                <a:ext uri="{FF2B5EF4-FFF2-40B4-BE49-F238E27FC236}">
                  <a16:creationId xmlns:a16="http://schemas.microsoft.com/office/drawing/2014/main" id="{A65A868C-4E09-4A91-A8ED-05B20AE6D1B0}"/>
                </a:ext>
              </a:extLst>
            </p:cNvPr>
            <p:cNvSpPr/>
            <p:nvPr/>
          </p:nvSpPr>
          <p:spPr bwMode="auto">
            <a:xfrm>
              <a:off x="5764465" y="4409353"/>
              <a:ext cx="601704" cy="31461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1" name="フリーフォーム: 図形 250">
              <a:extLst>
                <a:ext uri="{FF2B5EF4-FFF2-40B4-BE49-F238E27FC236}">
                  <a16:creationId xmlns:a16="http://schemas.microsoft.com/office/drawing/2014/main" id="{603B3BEF-B321-458A-9ADC-F52909B71867}"/>
                </a:ext>
              </a:extLst>
            </p:cNvPr>
            <p:cNvSpPr/>
            <p:nvPr/>
          </p:nvSpPr>
          <p:spPr bwMode="auto">
            <a:xfrm>
              <a:off x="5764465" y="4566659"/>
              <a:ext cx="601704" cy="15730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52" name="フリーフォーム: 図形 251">
              <a:extLst>
                <a:ext uri="{FF2B5EF4-FFF2-40B4-BE49-F238E27FC236}">
                  <a16:creationId xmlns:a16="http://schemas.microsoft.com/office/drawing/2014/main" id="{C7D20360-0980-4268-824F-31281C35407A}"/>
                </a:ext>
              </a:extLst>
            </p:cNvPr>
            <p:cNvSpPr/>
            <p:nvPr/>
          </p:nvSpPr>
          <p:spPr bwMode="auto">
            <a:xfrm>
              <a:off x="5764465" y="4723951"/>
              <a:ext cx="601704" cy="314612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34076" h="113290">
                  <a:moveTo>
                    <a:pt x="78329" y="0"/>
                  </a:moveTo>
                  <a:lnTo>
                    <a:pt x="155747" y="0"/>
                  </a:lnTo>
                  <a:lnTo>
                    <a:pt x="234076" y="56645"/>
                  </a:lnTo>
                  <a:lnTo>
                    <a:pt x="155747" y="113290"/>
                  </a:lnTo>
                  <a:lnTo>
                    <a:pt x="78329" y="113290"/>
                  </a:lnTo>
                  <a:lnTo>
                    <a:pt x="0" y="56645"/>
                  </a:lnTo>
                  <a:close/>
                </a:path>
              </a:pathLst>
            </a:custGeom>
            <a:solidFill>
              <a:srgbClr val="99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3" name="フリーフォーム: 図形 252">
              <a:extLst>
                <a:ext uri="{FF2B5EF4-FFF2-40B4-BE49-F238E27FC236}">
                  <a16:creationId xmlns:a16="http://schemas.microsoft.com/office/drawing/2014/main" id="{DF633125-8F64-41E3-B69E-D46973425CB5}"/>
                </a:ext>
              </a:extLst>
            </p:cNvPr>
            <p:cNvSpPr/>
            <p:nvPr/>
          </p:nvSpPr>
          <p:spPr bwMode="auto">
            <a:xfrm>
              <a:off x="5764465" y="4881290"/>
              <a:ext cx="601704" cy="157306"/>
            </a:xfrm>
            <a:custGeom>
              <a:avLst/>
              <a:gdLst>
                <a:gd name="connsiteX0" fmla="*/ 78329 w 234076"/>
                <a:gd name="connsiteY0" fmla="*/ 0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56645 h 113290"/>
                <a:gd name="connsiteX1" fmla="*/ 155747 w 234076"/>
                <a:gd name="connsiteY1" fmla="*/ 0 h 113290"/>
                <a:gd name="connsiteX2" fmla="*/ 234076 w 234076"/>
                <a:gd name="connsiteY2" fmla="*/ 56645 h 113290"/>
                <a:gd name="connsiteX3" fmla="*/ 155747 w 234076"/>
                <a:gd name="connsiteY3" fmla="*/ 113290 h 113290"/>
                <a:gd name="connsiteX4" fmla="*/ 78329 w 234076"/>
                <a:gd name="connsiteY4" fmla="*/ 113290 h 113290"/>
                <a:gd name="connsiteX5" fmla="*/ 0 w 234076"/>
                <a:gd name="connsiteY5" fmla="*/ 56645 h 113290"/>
                <a:gd name="connsiteX0" fmla="*/ 0 w 234076"/>
                <a:gd name="connsiteY0" fmla="*/ 0 h 56645"/>
                <a:gd name="connsiteX1" fmla="*/ 234076 w 234076"/>
                <a:gd name="connsiteY1" fmla="*/ 0 h 56645"/>
                <a:gd name="connsiteX2" fmla="*/ 155747 w 234076"/>
                <a:gd name="connsiteY2" fmla="*/ 56645 h 56645"/>
                <a:gd name="connsiteX3" fmla="*/ 78329 w 234076"/>
                <a:gd name="connsiteY3" fmla="*/ 56645 h 56645"/>
                <a:gd name="connsiteX4" fmla="*/ 0 w 234076"/>
                <a:gd name="connsiteY4" fmla="*/ 0 h 5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4076" h="56645">
                  <a:moveTo>
                    <a:pt x="0" y="0"/>
                  </a:moveTo>
                  <a:lnTo>
                    <a:pt x="234076" y="0"/>
                  </a:lnTo>
                  <a:lnTo>
                    <a:pt x="155747" y="56645"/>
                  </a:lnTo>
                  <a:lnTo>
                    <a:pt x="78329" y="5664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>
                <a:alpha val="20000"/>
              </a:srgbClr>
            </a:solidFill>
            <a:ln w="12700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56" name="フリーフォーム: 図形 255">
              <a:extLst>
                <a:ext uri="{FF2B5EF4-FFF2-40B4-BE49-F238E27FC236}">
                  <a16:creationId xmlns:a16="http://schemas.microsoft.com/office/drawing/2014/main" id="{44883D03-5EE0-44C1-A1F2-E6F427DBA45F}"/>
                </a:ext>
              </a:extLst>
            </p:cNvPr>
            <p:cNvSpPr/>
            <p:nvPr/>
          </p:nvSpPr>
          <p:spPr bwMode="auto">
            <a:xfrm>
              <a:off x="233644" y="878614"/>
              <a:ext cx="6417887" cy="4383947"/>
            </a:xfrm>
            <a:custGeom>
              <a:avLst/>
              <a:gdLst>
                <a:gd name="connsiteX0" fmla="*/ 246647 w 6417887"/>
                <a:gd name="connsiteY0" fmla="*/ 162786 h 4383947"/>
                <a:gd name="connsiteX1" fmla="*/ 174530 w 6417887"/>
                <a:gd name="connsiteY1" fmla="*/ 234903 h 4383947"/>
                <a:gd name="connsiteX2" fmla="*/ 174530 w 6417887"/>
                <a:gd name="connsiteY2" fmla="*/ 4149043 h 4383947"/>
                <a:gd name="connsiteX3" fmla="*/ 246647 w 6417887"/>
                <a:gd name="connsiteY3" fmla="*/ 4221160 h 4383947"/>
                <a:gd name="connsiteX4" fmla="*/ 6171239 w 6417887"/>
                <a:gd name="connsiteY4" fmla="*/ 4221160 h 4383947"/>
                <a:gd name="connsiteX5" fmla="*/ 6243356 w 6417887"/>
                <a:gd name="connsiteY5" fmla="*/ 4149043 h 4383947"/>
                <a:gd name="connsiteX6" fmla="*/ 6243356 w 6417887"/>
                <a:gd name="connsiteY6" fmla="*/ 234903 h 4383947"/>
                <a:gd name="connsiteX7" fmla="*/ 6171239 w 6417887"/>
                <a:gd name="connsiteY7" fmla="*/ 162786 h 4383947"/>
                <a:gd name="connsiteX8" fmla="*/ 125951 w 6417887"/>
                <a:gd name="connsiteY8" fmla="*/ 0 h 4383947"/>
                <a:gd name="connsiteX9" fmla="*/ 6291936 w 6417887"/>
                <a:gd name="connsiteY9" fmla="*/ 0 h 4383947"/>
                <a:gd name="connsiteX10" fmla="*/ 6417887 w 6417887"/>
                <a:gd name="connsiteY10" fmla="*/ 125951 h 4383947"/>
                <a:gd name="connsiteX11" fmla="*/ 6417887 w 6417887"/>
                <a:gd name="connsiteY11" fmla="*/ 4257996 h 4383947"/>
                <a:gd name="connsiteX12" fmla="*/ 6291936 w 6417887"/>
                <a:gd name="connsiteY12" fmla="*/ 4383947 h 4383947"/>
                <a:gd name="connsiteX13" fmla="*/ 125951 w 6417887"/>
                <a:gd name="connsiteY13" fmla="*/ 4383947 h 4383947"/>
                <a:gd name="connsiteX14" fmla="*/ 0 w 6417887"/>
                <a:gd name="connsiteY14" fmla="*/ 4257996 h 4383947"/>
                <a:gd name="connsiteX15" fmla="*/ 0 w 6417887"/>
                <a:gd name="connsiteY15" fmla="*/ 125951 h 4383947"/>
                <a:gd name="connsiteX16" fmla="*/ 125951 w 6417887"/>
                <a:gd name="connsiteY16" fmla="*/ 0 h 43839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6417887" h="4383947">
                  <a:moveTo>
                    <a:pt x="246647" y="162786"/>
                  </a:moveTo>
                  <a:cubicBezTo>
                    <a:pt x="206818" y="162786"/>
                    <a:pt x="174530" y="195074"/>
                    <a:pt x="174530" y="234903"/>
                  </a:cubicBezTo>
                  <a:lnTo>
                    <a:pt x="174530" y="4149043"/>
                  </a:lnTo>
                  <a:cubicBezTo>
                    <a:pt x="174530" y="4188872"/>
                    <a:pt x="206818" y="4221160"/>
                    <a:pt x="246647" y="4221160"/>
                  </a:cubicBezTo>
                  <a:lnTo>
                    <a:pt x="6171239" y="4221160"/>
                  </a:lnTo>
                  <a:cubicBezTo>
                    <a:pt x="6211068" y="4221160"/>
                    <a:pt x="6243356" y="4188872"/>
                    <a:pt x="6243356" y="4149043"/>
                  </a:cubicBezTo>
                  <a:lnTo>
                    <a:pt x="6243356" y="234903"/>
                  </a:lnTo>
                  <a:cubicBezTo>
                    <a:pt x="6243356" y="195074"/>
                    <a:pt x="6211068" y="162786"/>
                    <a:pt x="6171239" y="162786"/>
                  </a:cubicBezTo>
                  <a:close/>
                  <a:moveTo>
                    <a:pt x="125951" y="0"/>
                  </a:moveTo>
                  <a:lnTo>
                    <a:pt x="6291936" y="0"/>
                  </a:lnTo>
                  <a:cubicBezTo>
                    <a:pt x="6361497" y="0"/>
                    <a:pt x="6417887" y="56390"/>
                    <a:pt x="6417887" y="125951"/>
                  </a:cubicBezTo>
                  <a:lnTo>
                    <a:pt x="6417887" y="4257996"/>
                  </a:lnTo>
                  <a:cubicBezTo>
                    <a:pt x="6417887" y="4327557"/>
                    <a:pt x="6361497" y="4383947"/>
                    <a:pt x="6291936" y="4383947"/>
                  </a:cubicBezTo>
                  <a:lnTo>
                    <a:pt x="125951" y="4383947"/>
                  </a:lnTo>
                  <a:cubicBezTo>
                    <a:pt x="56390" y="4383947"/>
                    <a:pt x="0" y="4327557"/>
                    <a:pt x="0" y="4257996"/>
                  </a:cubicBezTo>
                  <a:lnTo>
                    <a:pt x="0" y="125951"/>
                  </a:lnTo>
                  <a:cubicBezTo>
                    <a:pt x="0" y="56390"/>
                    <a:pt x="56390" y="0"/>
                    <a:pt x="125951" y="0"/>
                  </a:cubicBezTo>
                  <a:close/>
                </a:path>
              </a:pathLst>
            </a:custGeom>
            <a:gradFill>
              <a:gsLst>
                <a:gs pos="0">
                  <a:srgbClr val="993300"/>
                </a:gs>
                <a:gs pos="78000">
                  <a:srgbClr val="663300"/>
                </a:gs>
              </a:gsLst>
              <a:lin ang="5400000" scaled="1"/>
            </a:gradFill>
            <a:ln w="12700">
              <a:solidFill>
                <a:schemeClr val="tx1"/>
              </a:solidFill>
              <a:round/>
              <a:headEnd/>
              <a:tailEnd/>
            </a:ln>
            <a:effectLst/>
            <a:scene3d>
              <a:camera prst="orthographicFront"/>
              <a:lightRig rig="threePt" dir="t"/>
            </a:scene3d>
            <a:sp3d>
              <a:bevelT w="63500" h="63500" prst="coolSlant"/>
            </a:sp3d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268" name="グループ化 267">
              <a:extLst>
                <a:ext uri="{FF2B5EF4-FFF2-40B4-BE49-F238E27FC236}">
                  <a16:creationId xmlns:a16="http://schemas.microsoft.com/office/drawing/2014/main" id="{FB8C8CD5-6D63-4CD2-AA45-E6CE31330688}"/>
                </a:ext>
              </a:extLst>
            </p:cNvPr>
            <p:cNvGrpSpPr/>
            <p:nvPr/>
          </p:nvGrpSpPr>
          <p:grpSpPr>
            <a:xfrm>
              <a:off x="650766" y="1969955"/>
              <a:ext cx="5559534" cy="1973817"/>
              <a:chOff x="650766" y="1945003"/>
              <a:chExt cx="5559534" cy="1973817"/>
            </a:xfrm>
          </p:grpSpPr>
          <p:sp>
            <p:nvSpPr>
              <p:cNvPr id="269" name="テキスト ボックス 268">
                <a:extLst>
                  <a:ext uri="{FF2B5EF4-FFF2-40B4-BE49-F238E27FC236}">
                    <a16:creationId xmlns:a16="http://schemas.microsoft.com/office/drawing/2014/main" id="{0EE3F92F-B1A6-4E38-818D-325CEAE1CDC5}"/>
                  </a:ext>
                </a:extLst>
              </p:cNvPr>
              <p:cNvSpPr txBox="1"/>
              <p:nvPr/>
            </p:nvSpPr>
            <p:spPr>
              <a:xfrm>
                <a:off x="1221111" y="3065544"/>
                <a:ext cx="4418844" cy="853276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dirty="0">
                    <a:solidFill>
                      <a:srgbClr val="C00000"/>
                    </a:solidFill>
                    <a:latin typeface="+mj-ea"/>
                    <a:ea typeface="+mj-ea"/>
                  </a:rPr>
                  <a:t>生徒募集中</a:t>
                </a:r>
              </a:p>
            </p:txBody>
          </p:sp>
          <p:sp>
            <p:nvSpPr>
              <p:cNvPr id="270" name="テキスト ボックス 269">
                <a:extLst>
                  <a:ext uri="{FF2B5EF4-FFF2-40B4-BE49-F238E27FC236}">
                    <a16:creationId xmlns:a16="http://schemas.microsoft.com/office/drawing/2014/main" id="{D5C4F95D-0110-4F1B-B7B3-95DDB916C19C}"/>
                  </a:ext>
                </a:extLst>
              </p:cNvPr>
              <p:cNvSpPr txBox="1"/>
              <p:nvPr/>
            </p:nvSpPr>
            <p:spPr>
              <a:xfrm>
                <a:off x="650766" y="1945003"/>
                <a:ext cx="5559534" cy="98920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b="1" dirty="0">
                    <a:gradFill>
                      <a:gsLst>
                        <a:gs pos="0">
                          <a:srgbClr val="663300"/>
                        </a:gs>
                        <a:gs pos="100000">
                          <a:srgbClr val="993300"/>
                        </a:gs>
                      </a:gsLst>
                      <a:lin ang="5400000" scaled="1"/>
                    </a:gradFill>
                    <a:latin typeface="+mj-ea"/>
                    <a:ea typeface="+mj-ea"/>
                  </a:rPr>
                  <a:t>そろばん教室</a:t>
                </a:r>
              </a:p>
            </p:txBody>
          </p:sp>
        </p:grpSp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F9FBF6F1-6437-449B-B128-2DFB39549654}"/>
                </a:ext>
              </a:extLst>
            </p:cNvPr>
            <p:cNvGrpSpPr/>
            <p:nvPr/>
          </p:nvGrpSpPr>
          <p:grpSpPr>
            <a:xfrm>
              <a:off x="339989" y="1149789"/>
              <a:ext cx="6284367" cy="476747"/>
              <a:chOff x="339989" y="1149789"/>
              <a:chExt cx="6284367" cy="476747"/>
            </a:xfrm>
          </p:grpSpPr>
          <p:sp>
            <p:nvSpPr>
              <p:cNvPr id="271" name="フリーフォーム: 図形 270">
                <a:extLst>
                  <a:ext uri="{FF2B5EF4-FFF2-40B4-BE49-F238E27FC236}">
                    <a16:creationId xmlns:a16="http://schemas.microsoft.com/office/drawing/2014/main" id="{E2A5618B-AD06-4645-9C05-483F615DDD6F}"/>
                  </a:ext>
                </a:extLst>
              </p:cNvPr>
              <p:cNvSpPr/>
              <p:nvPr/>
            </p:nvSpPr>
            <p:spPr bwMode="auto">
              <a:xfrm>
                <a:off x="502743" y="1149789"/>
                <a:ext cx="601704" cy="314612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2" name="フリーフォーム: 図形 271">
                <a:extLst>
                  <a:ext uri="{FF2B5EF4-FFF2-40B4-BE49-F238E27FC236}">
                    <a16:creationId xmlns:a16="http://schemas.microsoft.com/office/drawing/2014/main" id="{38F47D39-B220-459F-989A-2F548DB6D633}"/>
                  </a:ext>
                </a:extLst>
              </p:cNvPr>
              <p:cNvSpPr/>
              <p:nvPr/>
            </p:nvSpPr>
            <p:spPr bwMode="auto">
              <a:xfrm>
                <a:off x="502743" y="1307092"/>
                <a:ext cx="601704" cy="157306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73" name="フリーフォーム: 図形 272">
                <a:extLst>
                  <a:ext uri="{FF2B5EF4-FFF2-40B4-BE49-F238E27FC236}">
                    <a16:creationId xmlns:a16="http://schemas.microsoft.com/office/drawing/2014/main" id="{D9383029-33C4-491B-9A38-76E1DECBAA73}"/>
                  </a:ext>
                </a:extLst>
              </p:cNvPr>
              <p:cNvSpPr/>
              <p:nvPr/>
            </p:nvSpPr>
            <p:spPr bwMode="auto">
              <a:xfrm>
                <a:off x="1162210" y="1149789"/>
                <a:ext cx="601704" cy="314612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4" name="フリーフォーム: 図形 273">
                <a:extLst>
                  <a:ext uri="{FF2B5EF4-FFF2-40B4-BE49-F238E27FC236}">
                    <a16:creationId xmlns:a16="http://schemas.microsoft.com/office/drawing/2014/main" id="{6067FB5D-6388-4F53-8FAB-D901DA27D669}"/>
                  </a:ext>
                </a:extLst>
              </p:cNvPr>
              <p:cNvSpPr/>
              <p:nvPr/>
            </p:nvSpPr>
            <p:spPr bwMode="auto">
              <a:xfrm>
                <a:off x="1162210" y="1307092"/>
                <a:ext cx="601704" cy="157306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75" name="フリーフォーム: 図形 274">
                <a:extLst>
                  <a:ext uri="{FF2B5EF4-FFF2-40B4-BE49-F238E27FC236}">
                    <a16:creationId xmlns:a16="http://schemas.microsoft.com/office/drawing/2014/main" id="{10337120-3CF8-4F1D-987C-20967F6E30C8}"/>
                  </a:ext>
                </a:extLst>
              </p:cNvPr>
              <p:cNvSpPr/>
              <p:nvPr/>
            </p:nvSpPr>
            <p:spPr bwMode="auto">
              <a:xfrm>
                <a:off x="1821681" y="1149789"/>
                <a:ext cx="601704" cy="314612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6" name="フリーフォーム: 図形 275">
                <a:extLst>
                  <a:ext uri="{FF2B5EF4-FFF2-40B4-BE49-F238E27FC236}">
                    <a16:creationId xmlns:a16="http://schemas.microsoft.com/office/drawing/2014/main" id="{41DA039F-D92F-47E0-A594-3CD04FFB1D28}"/>
                  </a:ext>
                </a:extLst>
              </p:cNvPr>
              <p:cNvSpPr/>
              <p:nvPr/>
            </p:nvSpPr>
            <p:spPr bwMode="auto">
              <a:xfrm>
                <a:off x="1821681" y="1307092"/>
                <a:ext cx="601704" cy="157306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77" name="フリーフォーム: 図形 276">
                <a:extLst>
                  <a:ext uri="{FF2B5EF4-FFF2-40B4-BE49-F238E27FC236}">
                    <a16:creationId xmlns:a16="http://schemas.microsoft.com/office/drawing/2014/main" id="{501AC814-F4C5-4845-8944-848FBD61CE5B}"/>
                  </a:ext>
                </a:extLst>
              </p:cNvPr>
              <p:cNvSpPr/>
              <p:nvPr/>
            </p:nvSpPr>
            <p:spPr bwMode="auto">
              <a:xfrm>
                <a:off x="2481148" y="1149789"/>
                <a:ext cx="601704" cy="314612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8" name="フリーフォーム: 図形 277">
                <a:extLst>
                  <a:ext uri="{FF2B5EF4-FFF2-40B4-BE49-F238E27FC236}">
                    <a16:creationId xmlns:a16="http://schemas.microsoft.com/office/drawing/2014/main" id="{C00544E7-D59D-45F7-B912-E28761C0421D}"/>
                  </a:ext>
                </a:extLst>
              </p:cNvPr>
              <p:cNvSpPr/>
              <p:nvPr/>
            </p:nvSpPr>
            <p:spPr bwMode="auto">
              <a:xfrm>
                <a:off x="2481148" y="1307092"/>
                <a:ext cx="601704" cy="157306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79" name="フリーフォーム: 図形 278">
                <a:extLst>
                  <a:ext uri="{FF2B5EF4-FFF2-40B4-BE49-F238E27FC236}">
                    <a16:creationId xmlns:a16="http://schemas.microsoft.com/office/drawing/2014/main" id="{4C3F696C-5CC0-4C2A-8BA8-05676AED8250}"/>
                  </a:ext>
                </a:extLst>
              </p:cNvPr>
              <p:cNvSpPr/>
              <p:nvPr/>
            </p:nvSpPr>
            <p:spPr bwMode="auto">
              <a:xfrm>
                <a:off x="3140619" y="1149789"/>
                <a:ext cx="601704" cy="314612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0" name="フリーフォーム: 図形 279">
                <a:extLst>
                  <a:ext uri="{FF2B5EF4-FFF2-40B4-BE49-F238E27FC236}">
                    <a16:creationId xmlns:a16="http://schemas.microsoft.com/office/drawing/2014/main" id="{9176520A-7C1B-4A30-B18D-242CBE67710A}"/>
                  </a:ext>
                </a:extLst>
              </p:cNvPr>
              <p:cNvSpPr/>
              <p:nvPr/>
            </p:nvSpPr>
            <p:spPr bwMode="auto">
              <a:xfrm>
                <a:off x="3140619" y="1307092"/>
                <a:ext cx="601704" cy="157306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1" name="フリーフォーム: 図形 280">
                <a:extLst>
                  <a:ext uri="{FF2B5EF4-FFF2-40B4-BE49-F238E27FC236}">
                    <a16:creationId xmlns:a16="http://schemas.microsoft.com/office/drawing/2014/main" id="{94F5790C-C5FE-4FDB-B946-687647C2989E}"/>
                  </a:ext>
                </a:extLst>
              </p:cNvPr>
              <p:cNvSpPr/>
              <p:nvPr/>
            </p:nvSpPr>
            <p:spPr bwMode="auto">
              <a:xfrm>
                <a:off x="3800086" y="1149789"/>
                <a:ext cx="601704" cy="314612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2" name="フリーフォーム: 図形 281">
                <a:extLst>
                  <a:ext uri="{FF2B5EF4-FFF2-40B4-BE49-F238E27FC236}">
                    <a16:creationId xmlns:a16="http://schemas.microsoft.com/office/drawing/2014/main" id="{2266C6CD-7AB0-425D-B138-A7AE787BD7B5}"/>
                  </a:ext>
                </a:extLst>
              </p:cNvPr>
              <p:cNvSpPr/>
              <p:nvPr/>
            </p:nvSpPr>
            <p:spPr bwMode="auto">
              <a:xfrm>
                <a:off x="3800086" y="1307092"/>
                <a:ext cx="601704" cy="157306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3" name="フリーフォーム: 図形 282">
                <a:extLst>
                  <a:ext uri="{FF2B5EF4-FFF2-40B4-BE49-F238E27FC236}">
                    <a16:creationId xmlns:a16="http://schemas.microsoft.com/office/drawing/2014/main" id="{B9733675-0463-43BC-AF10-EE406E1A1336}"/>
                  </a:ext>
                </a:extLst>
              </p:cNvPr>
              <p:cNvSpPr/>
              <p:nvPr/>
            </p:nvSpPr>
            <p:spPr bwMode="auto">
              <a:xfrm>
                <a:off x="4459557" y="1149789"/>
                <a:ext cx="601704" cy="314612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4" name="フリーフォーム: 図形 283">
                <a:extLst>
                  <a:ext uri="{FF2B5EF4-FFF2-40B4-BE49-F238E27FC236}">
                    <a16:creationId xmlns:a16="http://schemas.microsoft.com/office/drawing/2014/main" id="{5B8E572C-19AE-46DF-8BF7-53B727AB9CD5}"/>
                  </a:ext>
                </a:extLst>
              </p:cNvPr>
              <p:cNvSpPr/>
              <p:nvPr/>
            </p:nvSpPr>
            <p:spPr bwMode="auto">
              <a:xfrm>
                <a:off x="4459557" y="1307092"/>
                <a:ext cx="601704" cy="157306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5" name="フリーフォーム: 図形 284">
                <a:extLst>
                  <a:ext uri="{FF2B5EF4-FFF2-40B4-BE49-F238E27FC236}">
                    <a16:creationId xmlns:a16="http://schemas.microsoft.com/office/drawing/2014/main" id="{41E2A8C2-5B19-496B-95AB-2BF69D8E5951}"/>
                  </a:ext>
                </a:extLst>
              </p:cNvPr>
              <p:cNvSpPr/>
              <p:nvPr/>
            </p:nvSpPr>
            <p:spPr bwMode="auto">
              <a:xfrm>
                <a:off x="5119024" y="1149789"/>
                <a:ext cx="601704" cy="314612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6" name="フリーフォーム: 図形 285">
                <a:extLst>
                  <a:ext uri="{FF2B5EF4-FFF2-40B4-BE49-F238E27FC236}">
                    <a16:creationId xmlns:a16="http://schemas.microsoft.com/office/drawing/2014/main" id="{F1E1421B-AD74-4272-9279-4A61AD5100F6}"/>
                  </a:ext>
                </a:extLst>
              </p:cNvPr>
              <p:cNvSpPr/>
              <p:nvPr/>
            </p:nvSpPr>
            <p:spPr bwMode="auto">
              <a:xfrm>
                <a:off x="5119024" y="1307092"/>
                <a:ext cx="601704" cy="157306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7" name="フリーフォーム: 図形 286">
                <a:extLst>
                  <a:ext uri="{FF2B5EF4-FFF2-40B4-BE49-F238E27FC236}">
                    <a16:creationId xmlns:a16="http://schemas.microsoft.com/office/drawing/2014/main" id="{097CC281-2521-4401-87B7-E10ED23D5F68}"/>
                  </a:ext>
                </a:extLst>
              </p:cNvPr>
              <p:cNvSpPr/>
              <p:nvPr/>
            </p:nvSpPr>
            <p:spPr bwMode="auto">
              <a:xfrm>
                <a:off x="5764465" y="1149789"/>
                <a:ext cx="601704" cy="314612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8" name="フリーフォーム: 図形 287">
                <a:extLst>
                  <a:ext uri="{FF2B5EF4-FFF2-40B4-BE49-F238E27FC236}">
                    <a16:creationId xmlns:a16="http://schemas.microsoft.com/office/drawing/2014/main" id="{FB5FBB76-0ADC-4AEF-8D2F-03DDD77139B8}"/>
                  </a:ext>
                </a:extLst>
              </p:cNvPr>
              <p:cNvSpPr/>
              <p:nvPr/>
            </p:nvSpPr>
            <p:spPr bwMode="auto">
              <a:xfrm>
                <a:off x="5764465" y="1307092"/>
                <a:ext cx="601704" cy="157306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89" name="正方形/長方形 288">
                <a:extLst>
                  <a:ext uri="{FF2B5EF4-FFF2-40B4-BE49-F238E27FC236}">
                    <a16:creationId xmlns:a16="http://schemas.microsoft.com/office/drawing/2014/main" id="{49A930D5-102E-4670-B203-93AF024F3A5A}"/>
                  </a:ext>
                </a:extLst>
              </p:cNvPr>
              <p:cNvSpPr/>
              <p:nvPr/>
            </p:nvSpPr>
            <p:spPr bwMode="auto">
              <a:xfrm>
                <a:off x="339989" y="1458161"/>
                <a:ext cx="6284367" cy="168375"/>
              </a:xfrm>
              <a:prstGeom prst="rect">
                <a:avLst/>
              </a:prstGeom>
              <a:solidFill>
                <a:srgbClr val="66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sp>
        <p:nvSpPr>
          <p:cNvPr id="291" name="テキスト ボックス 290">
            <a:extLst>
              <a:ext uri="{FF2B5EF4-FFF2-40B4-BE49-F238E27FC236}">
                <a16:creationId xmlns:a16="http://schemas.microsoft.com/office/drawing/2014/main" id="{E0EA633E-39B4-46E8-AD79-FB00376E5F56}"/>
              </a:ext>
            </a:extLst>
          </p:cNvPr>
          <p:cNvSpPr txBox="1"/>
          <p:nvPr/>
        </p:nvSpPr>
        <p:spPr>
          <a:xfrm>
            <a:off x="323655" y="407495"/>
            <a:ext cx="6210690" cy="90010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dirty="0">
                <a:latin typeface="HGP明朝B" panose="02020800000000000000" pitchFamily="18" charset="-128"/>
                <a:ea typeface="HGP明朝B" panose="02020800000000000000" pitchFamily="18" charset="-128"/>
              </a:rPr>
              <a:t>読み書きそろばん</a:t>
            </a:r>
          </a:p>
        </p:txBody>
      </p:sp>
      <p:cxnSp>
        <p:nvCxnSpPr>
          <p:cNvPr id="12" name="直線コネクタ 11">
            <a:extLst>
              <a:ext uri="{FF2B5EF4-FFF2-40B4-BE49-F238E27FC236}">
                <a16:creationId xmlns:a16="http://schemas.microsoft.com/office/drawing/2014/main" id="{57ED602E-38D8-4258-B71F-6DAE00B14CAB}"/>
              </a:ext>
            </a:extLst>
          </p:cNvPr>
          <p:cNvCxnSpPr/>
          <p:nvPr/>
        </p:nvCxnSpPr>
        <p:spPr bwMode="auto">
          <a:xfrm>
            <a:off x="0" y="8193360"/>
            <a:ext cx="6858000" cy="0"/>
          </a:xfrm>
          <a:prstGeom prst="line">
            <a:avLst/>
          </a:prstGeom>
          <a:noFill/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301" name="テキスト ボックス 300">
            <a:extLst>
              <a:ext uri="{FF2B5EF4-FFF2-40B4-BE49-F238E27FC236}">
                <a16:creationId xmlns:a16="http://schemas.microsoft.com/office/drawing/2014/main" id="{531688AD-DC68-440C-AD89-F9593E69B310}"/>
              </a:ext>
            </a:extLst>
          </p:cNvPr>
          <p:cNvSpPr txBox="1"/>
          <p:nvPr/>
        </p:nvSpPr>
        <p:spPr>
          <a:xfrm>
            <a:off x="221747" y="7734378"/>
            <a:ext cx="2579552" cy="35779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2160"/>
              </a:lnSpc>
            </a:pPr>
            <a:r>
              <a:rPr lang="ja-JP" altLang="en-US" sz="1400" dirty="0">
                <a:latin typeface="+mj-ea"/>
                <a:ea typeface="+mj-ea"/>
              </a:rPr>
              <a:t>毎週月曜日 </a:t>
            </a:r>
            <a:r>
              <a:rPr kumimoji="1" lang="ja-JP" altLang="en-US" sz="1400" dirty="0">
                <a:latin typeface="+mj-ea"/>
                <a:ea typeface="+mj-ea"/>
              </a:rPr>
              <a:t>予めご予約下さい</a:t>
            </a:r>
          </a:p>
        </p:txBody>
      </p:sp>
      <p:grpSp>
        <p:nvGrpSpPr>
          <p:cNvPr id="302" name="グループ化 301">
            <a:extLst>
              <a:ext uri="{FF2B5EF4-FFF2-40B4-BE49-F238E27FC236}">
                <a16:creationId xmlns:a16="http://schemas.microsoft.com/office/drawing/2014/main" id="{BEF4B57D-B9CD-4FEB-85D9-CB5A645CB24A}"/>
              </a:ext>
            </a:extLst>
          </p:cNvPr>
          <p:cNvGrpSpPr/>
          <p:nvPr/>
        </p:nvGrpSpPr>
        <p:grpSpPr>
          <a:xfrm>
            <a:off x="401451" y="5428455"/>
            <a:ext cx="2341750" cy="1464552"/>
            <a:chOff x="3357008" y="2723864"/>
            <a:chExt cx="2064833" cy="1291367"/>
          </a:xfrm>
        </p:grpSpPr>
        <p:grpSp>
          <p:nvGrpSpPr>
            <p:cNvPr id="303" name="グループ化 302">
              <a:extLst>
                <a:ext uri="{FF2B5EF4-FFF2-40B4-BE49-F238E27FC236}">
                  <a16:creationId xmlns:a16="http://schemas.microsoft.com/office/drawing/2014/main" id="{4DB2FE57-6EAF-4EF1-9B7F-DCD7048A5CAB}"/>
                </a:ext>
              </a:extLst>
            </p:cNvPr>
            <p:cNvGrpSpPr/>
            <p:nvPr/>
          </p:nvGrpSpPr>
          <p:grpSpPr>
            <a:xfrm>
              <a:off x="4394041" y="2765062"/>
              <a:ext cx="834570" cy="1241389"/>
              <a:chOff x="4071792" y="5335155"/>
              <a:chExt cx="834570" cy="1241389"/>
            </a:xfrm>
          </p:grpSpPr>
          <p:sp>
            <p:nvSpPr>
              <p:cNvPr id="342" name="円/楕円 637">
                <a:extLst>
                  <a:ext uri="{FF2B5EF4-FFF2-40B4-BE49-F238E27FC236}">
                    <a16:creationId xmlns:a16="http://schemas.microsoft.com/office/drawing/2014/main" id="{7B592766-F4E0-4EF8-A1A8-C1E1CCE0D364}"/>
                  </a:ext>
                </a:extLst>
              </p:cNvPr>
              <p:cNvSpPr/>
              <p:nvPr/>
            </p:nvSpPr>
            <p:spPr>
              <a:xfrm>
                <a:off x="4720533" y="6012608"/>
                <a:ext cx="98468" cy="355839"/>
              </a:xfrm>
              <a:custGeom>
                <a:avLst/>
                <a:gdLst/>
                <a:ahLst/>
                <a:cxnLst/>
                <a:rect l="l" t="t" r="r" b="b"/>
                <a:pathLst>
                  <a:path w="125368" h="355839">
                    <a:moveTo>
                      <a:pt x="62684" y="0"/>
                    </a:moveTo>
                    <a:cubicBezTo>
                      <a:pt x="97303" y="0"/>
                      <a:pt x="125368" y="28916"/>
                      <a:pt x="125368" y="64586"/>
                    </a:cubicBezTo>
                    <a:cubicBezTo>
                      <a:pt x="125368" y="89534"/>
                      <a:pt x="111640" y="111178"/>
                      <a:pt x="91177" y="121253"/>
                    </a:cubicBezTo>
                    <a:cubicBezTo>
                      <a:pt x="111640" y="131329"/>
                      <a:pt x="125368" y="152972"/>
                      <a:pt x="125368" y="177920"/>
                    </a:cubicBezTo>
                    <a:cubicBezTo>
                      <a:pt x="125368" y="202868"/>
                      <a:pt x="111640" y="224511"/>
                      <a:pt x="91178" y="234587"/>
                    </a:cubicBezTo>
                    <a:cubicBezTo>
                      <a:pt x="111640" y="244662"/>
                      <a:pt x="125368" y="266306"/>
                      <a:pt x="125368" y="291253"/>
                    </a:cubicBezTo>
                    <a:cubicBezTo>
                      <a:pt x="125368" y="326923"/>
                      <a:pt x="97303" y="355839"/>
                      <a:pt x="62684" y="355839"/>
                    </a:cubicBezTo>
                    <a:cubicBezTo>
                      <a:pt x="28065" y="355839"/>
                      <a:pt x="0" y="326923"/>
                      <a:pt x="0" y="291253"/>
                    </a:cubicBezTo>
                    <a:cubicBezTo>
                      <a:pt x="0" y="266306"/>
                      <a:pt x="13728" y="244662"/>
                      <a:pt x="34191" y="234587"/>
                    </a:cubicBezTo>
                    <a:cubicBezTo>
                      <a:pt x="13728" y="224511"/>
                      <a:pt x="0" y="202868"/>
                      <a:pt x="0" y="177920"/>
                    </a:cubicBezTo>
                    <a:cubicBezTo>
                      <a:pt x="0" y="152972"/>
                      <a:pt x="13729" y="131329"/>
                      <a:pt x="34192" y="121253"/>
                    </a:cubicBezTo>
                    <a:cubicBezTo>
                      <a:pt x="13729" y="111178"/>
                      <a:pt x="0" y="89534"/>
                      <a:pt x="0" y="64586"/>
                    </a:cubicBezTo>
                    <a:cubicBezTo>
                      <a:pt x="0" y="28916"/>
                      <a:pt x="28065" y="0"/>
                      <a:pt x="62684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43" name="円/楕円 637">
                <a:extLst>
                  <a:ext uri="{FF2B5EF4-FFF2-40B4-BE49-F238E27FC236}">
                    <a16:creationId xmlns:a16="http://schemas.microsoft.com/office/drawing/2014/main" id="{76ADC818-DD44-4DA7-ACDF-7168502AB637}"/>
                  </a:ext>
                </a:extLst>
              </p:cNvPr>
              <p:cNvSpPr/>
              <p:nvPr/>
            </p:nvSpPr>
            <p:spPr>
              <a:xfrm>
                <a:off x="4175704" y="6012608"/>
                <a:ext cx="98468" cy="355839"/>
              </a:xfrm>
              <a:custGeom>
                <a:avLst/>
                <a:gdLst/>
                <a:ahLst/>
                <a:cxnLst/>
                <a:rect l="l" t="t" r="r" b="b"/>
                <a:pathLst>
                  <a:path w="125368" h="355839">
                    <a:moveTo>
                      <a:pt x="62684" y="0"/>
                    </a:moveTo>
                    <a:cubicBezTo>
                      <a:pt x="97303" y="0"/>
                      <a:pt x="125368" y="28916"/>
                      <a:pt x="125368" y="64586"/>
                    </a:cubicBezTo>
                    <a:cubicBezTo>
                      <a:pt x="125368" y="89534"/>
                      <a:pt x="111640" y="111178"/>
                      <a:pt x="91177" y="121253"/>
                    </a:cubicBezTo>
                    <a:cubicBezTo>
                      <a:pt x="111640" y="131329"/>
                      <a:pt x="125368" y="152972"/>
                      <a:pt x="125368" y="177920"/>
                    </a:cubicBezTo>
                    <a:cubicBezTo>
                      <a:pt x="125368" y="202868"/>
                      <a:pt x="111640" y="224511"/>
                      <a:pt x="91178" y="234587"/>
                    </a:cubicBezTo>
                    <a:cubicBezTo>
                      <a:pt x="111640" y="244662"/>
                      <a:pt x="125368" y="266306"/>
                      <a:pt x="125368" y="291253"/>
                    </a:cubicBezTo>
                    <a:cubicBezTo>
                      <a:pt x="125368" y="326923"/>
                      <a:pt x="97303" y="355839"/>
                      <a:pt x="62684" y="355839"/>
                    </a:cubicBezTo>
                    <a:cubicBezTo>
                      <a:pt x="28065" y="355839"/>
                      <a:pt x="0" y="326923"/>
                      <a:pt x="0" y="291253"/>
                    </a:cubicBezTo>
                    <a:cubicBezTo>
                      <a:pt x="0" y="266306"/>
                      <a:pt x="13728" y="244662"/>
                      <a:pt x="34191" y="234587"/>
                    </a:cubicBezTo>
                    <a:cubicBezTo>
                      <a:pt x="13728" y="224511"/>
                      <a:pt x="0" y="202868"/>
                      <a:pt x="0" y="177920"/>
                    </a:cubicBezTo>
                    <a:cubicBezTo>
                      <a:pt x="0" y="152972"/>
                      <a:pt x="13729" y="131329"/>
                      <a:pt x="34192" y="121253"/>
                    </a:cubicBezTo>
                    <a:cubicBezTo>
                      <a:pt x="13729" y="111178"/>
                      <a:pt x="0" y="89534"/>
                      <a:pt x="0" y="64586"/>
                    </a:cubicBezTo>
                    <a:cubicBezTo>
                      <a:pt x="0" y="28916"/>
                      <a:pt x="28065" y="0"/>
                      <a:pt x="62684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344" name="グループ化 343">
                <a:extLst>
                  <a:ext uri="{FF2B5EF4-FFF2-40B4-BE49-F238E27FC236}">
                    <a16:creationId xmlns:a16="http://schemas.microsoft.com/office/drawing/2014/main" id="{B19C42C7-6F9A-4C5A-88F1-2BBCAAAA6590}"/>
                  </a:ext>
                </a:extLst>
              </p:cNvPr>
              <p:cNvGrpSpPr/>
              <p:nvPr/>
            </p:nvGrpSpPr>
            <p:grpSpPr>
              <a:xfrm>
                <a:off x="4175199" y="6106343"/>
                <a:ext cx="620326" cy="470201"/>
                <a:chOff x="4160912" y="6106343"/>
                <a:chExt cx="675818" cy="470201"/>
              </a:xfrm>
            </p:grpSpPr>
            <p:sp>
              <p:nvSpPr>
                <p:cNvPr id="362" name="片側の 2 つの角を丸めた四角形 234">
                  <a:extLst>
                    <a:ext uri="{FF2B5EF4-FFF2-40B4-BE49-F238E27FC236}">
                      <a16:creationId xmlns:a16="http://schemas.microsoft.com/office/drawing/2014/main" id="{CF369F32-002A-4645-8FE2-1D5742330F1B}"/>
                    </a:ext>
                  </a:extLst>
                </p:cNvPr>
                <p:cNvSpPr/>
                <p:nvPr/>
              </p:nvSpPr>
              <p:spPr>
                <a:xfrm>
                  <a:off x="4160912" y="6237312"/>
                  <a:ext cx="675818" cy="339232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7C8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63" name="フリーフォーム 235">
                  <a:extLst>
                    <a:ext uri="{FF2B5EF4-FFF2-40B4-BE49-F238E27FC236}">
                      <a16:creationId xmlns:a16="http://schemas.microsoft.com/office/drawing/2014/main" id="{319E04B6-7A94-4591-B4D1-BA16FF431A94}"/>
                    </a:ext>
                  </a:extLst>
                </p:cNvPr>
                <p:cNvSpPr/>
                <p:nvPr/>
              </p:nvSpPr>
              <p:spPr>
                <a:xfrm>
                  <a:off x="4329511" y="6106343"/>
                  <a:ext cx="323141" cy="176213"/>
                </a:xfrm>
                <a:custGeom>
                  <a:avLst/>
                  <a:gdLst>
                    <a:gd name="connsiteX0" fmla="*/ 109057 w 323141"/>
                    <a:gd name="connsiteY0" fmla="*/ 0 h 176213"/>
                    <a:gd name="connsiteX1" fmla="*/ 213831 w 323141"/>
                    <a:gd name="connsiteY1" fmla="*/ 0 h 176213"/>
                    <a:gd name="connsiteX2" fmla="*/ 240026 w 323141"/>
                    <a:gd name="connsiteY2" fmla="*/ 26195 h 176213"/>
                    <a:gd name="connsiteX3" fmla="*/ 240026 w 323141"/>
                    <a:gd name="connsiteY3" fmla="*/ 130480 h 176213"/>
                    <a:gd name="connsiteX4" fmla="*/ 323141 w 323141"/>
                    <a:gd name="connsiteY4" fmla="*/ 130480 h 176213"/>
                    <a:gd name="connsiteX5" fmla="*/ 322918 w 323141"/>
                    <a:gd name="connsiteY5" fmla="*/ 131418 h 176213"/>
                    <a:gd name="connsiteX6" fmla="*/ 317770 w 323141"/>
                    <a:gd name="connsiteY6" fmla="*/ 136147 h 176213"/>
                    <a:gd name="connsiteX7" fmla="*/ 161571 w 323141"/>
                    <a:gd name="connsiteY7" fmla="*/ 176213 h 176213"/>
                    <a:gd name="connsiteX8" fmla="*/ 5373 w 323141"/>
                    <a:gd name="connsiteY8" fmla="*/ 136147 h 176213"/>
                    <a:gd name="connsiteX9" fmla="*/ 223 w 323141"/>
                    <a:gd name="connsiteY9" fmla="*/ 131417 h 176213"/>
                    <a:gd name="connsiteX10" fmla="*/ 0 w 323141"/>
                    <a:gd name="connsiteY10" fmla="*/ 130480 h 176213"/>
                    <a:gd name="connsiteX11" fmla="*/ 82862 w 323141"/>
                    <a:gd name="connsiteY11" fmla="*/ 130480 h 176213"/>
                    <a:gd name="connsiteX12" fmla="*/ 82862 w 323141"/>
                    <a:gd name="connsiteY12" fmla="*/ 26195 h 176213"/>
                    <a:gd name="connsiteX13" fmla="*/ 109057 w 323141"/>
                    <a:gd name="connsiteY13" fmla="*/ 0 h 1762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323141" h="176213">
                      <a:moveTo>
                        <a:pt x="109057" y="0"/>
                      </a:moveTo>
                      <a:lnTo>
                        <a:pt x="213831" y="0"/>
                      </a:lnTo>
                      <a:cubicBezTo>
                        <a:pt x="228298" y="0"/>
                        <a:pt x="240026" y="11728"/>
                        <a:pt x="240026" y="26195"/>
                      </a:cubicBezTo>
                      <a:lnTo>
                        <a:pt x="240026" y="130480"/>
                      </a:lnTo>
                      <a:lnTo>
                        <a:pt x="323141" y="130480"/>
                      </a:lnTo>
                      <a:lnTo>
                        <a:pt x="322918" y="131418"/>
                      </a:lnTo>
                      <a:lnTo>
                        <a:pt x="317770" y="136147"/>
                      </a:lnTo>
                      <a:cubicBezTo>
                        <a:pt x="277795" y="160902"/>
                        <a:pt x="222571" y="176213"/>
                        <a:pt x="161571" y="176213"/>
                      </a:cubicBezTo>
                      <a:cubicBezTo>
                        <a:pt x="100572" y="176213"/>
                        <a:pt x="45347" y="160902"/>
                        <a:pt x="5373" y="136147"/>
                      </a:cubicBezTo>
                      <a:lnTo>
                        <a:pt x="223" y="131417"/>
                      </a:lnTo>
                      <a:lnTo>
                        <a:pt x="0" y="130480"/>
                      </a:lnTo>
                      <a:lnTo>
                        <a:pt x="82862" y="130480"/>
                      </a:lnTo>
                      <a:lnTo>
                        <a:pt x="82862" y="26195"/>
                      </a:lnTo>
                      <a:cubicBezTo>
                        <a:pt x="82862" y="11728"/>
                        <a:pt x="94590" y="0"/>
                        <a:pt x="109057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64" name="ハート 63">
                  <a:extLst>
                    <a:ext uri="{FF2B5EF4-FFF2-40B4-BE49-F238E27FC236}">
                      <a16:creationId xmlns:a16="http://schemas.microsoft.com/office/drawing/2014/main" id="{69B590A2-4D3E-49E5-B148-DBAD61D39F83}"/>
                    </a:ext>
                  </a:extLst>
                </p:cNvPr>
                <p:cNvSpPr/>
                <p:nvPr/>
              </p:nvSpPr>
              <p:spPr>
                <a:xfrm>
                  <a:off x="4168511" y="6418959"/>
                  <a:ext cx="660619" cy="1183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660619" h="118355">
                      <a:moveTo>
                        <a:pt x="520020" y="389"/>
                      </a:moveTo>
                      <a:cubicBezTo>
                        <a:pt x="530240" y="-1395"/>
                        <a:pt x="540424" y="3052"/>
                        <a:pt x="546274" y="12353"/>
                      </a:cubicBezTo>
                      <a:cubicBezTo>
                        <a:pt x="558635" y="-6458"/>
                        <a:pt x="588076" y="-5650"/>
                        <a:pt x="600264" y="28476"/>
                      </a:cubicBezTo>
                      <a:cubicBezTo>
                        <a:pt x="625230" y="-41430"/>
                        <a:pt x="722599" y="28476"/>
                        <a:pt x="600264" y="118355"/>
                      </a:cubicBezTo>
                      <a:cubicBezTo>
                        <a:pt x="570734" y="96660"/>
                        <a:pt x="554006" y="76128"/>
                        <a:pt x="546274" y="58308"/>
                      </a:cubicBezTo>
                      <a:cubicBezTo>
                        <a:pt x="538542" y="76128"/>
                        <a:pt x="521814" y="96660"/>
                        <a:pt x="492284" y="118355"/>
                      </a:cubicBezTo>
                      <a:cubicBezTo>
                        <a:pt x="462753" y="96659"/>
                        <a:pt x="446025" y="76127"/>
                        <a:pt x="438293" y="58306"/>
                      </a:cubicBezTo>
                      <a:cubicBezTo>
                        <a:pt x="430561" y="76127"/>
                        <a:pt x="413833" y="96659"/>
                        <a:pt x="384302" y="118355"/>
                      </a:cubicBezTo>
                      <a:cubicBezTo>
                        <a:pt x="354771" y="96659"/>
                        <a:pt x="338043" y="76127"/>
                        <a:pt x="330311" y="58306"/>
                      </a:cubicBezTo>
                      <a:cubicBezTo>
                        <a:pt x="322579" y="76127"/>
                        <a:pt x="305851" y="96659"/>
                        <a:pt x="276320" y="118355"/>
                      </a:cubicBezTo>
                      <a:cubicBezTo>
                        <a:pt x="246789" y="96659"/>
                        <a:pt x="230061" y="76127"/>
                        <a:pt x="222329" y="58306"/>
                      </a:cubicBezTo>
                      <a:cubicBezTo>
                        <a:pt x="214597" y="76127"/>
                        <a:pt x="197869" y="96659"/>
                        <a:pt x="168338" y="118355"/>
                      </a:cubicBezTo>
                      <a:cubicBezTo>
                        <a:pt x="138807" y="96659"/>
                        <a:pt x="122079" y="76127"/>
                        <a:pt x="114347" y="58306"/>
                      </a:cubicBezTo>
                      <a:cubicBezTo>
                        <a:pt x="106615" y="76127"/>
                        <a:pt x="89887" y="96659"/>
                        <a:pt x="60356" y="118355"/>
                      </a:cubicBezTo>
                      <a:cubicBezTo>
                        <a:pt x="-31396" y="50946"/>
                        <a:pt x="436" y="-5229"/>
                        <a:pt x="32620" y="389"/>
                      </a:cubicBezTo>
                      <a:cubicBezTo>
                        <a:pt x="43348" y="2261"/>
                        <a:pt x="54114" y="11000"/>
                        <a:pt x="60356" y="28476"/>
                      </a:cubicBezTo>
                      <a:cubicBezTo>
                        <a:pt x="72544" y="-5650"/>
                        <a:pt x="101986" y="-6458"/>
                        <a:pt x="114347" y="12354"/>
                      </a:cubicBezTo>
                      <a:cubicBezTo>
                        <a:pt x="126708" y="-6458"/>
                        <a:pt x="156150" y="-5650"/>
                        <a:pt x="168338" y="28476"/>
                      </a:cubicBezTo>
                      <a:cubicBezTo>
                        <a:pt x="174580" y="11000"/>
                        <a:pt x="185346" y="2261"/>
                        <a:pt x="196074" y="389"/>
                      </a:cubicBezTo>
                      <a:cubicBezTo>
                        <a:pt x="206294" y="-1395"/>
                        <a:pt x="216479" y="3053"/>
                        <a:pt x="222329" y="12354"/>
                      </a:cubicBezTo>
                      <a:cubicBezTo>
                        <a:pt x="234690" y="-6458"/>
                        <a:pt x="264132" y="-5650"/>
                        <a:pt x="276320" y="28476"/>
                      </a:cubicBezTo>
                      <a:cubicBezTo>
                        <a:pt x="282562" y="11000"/>
                        <a:pt x="293328" y="2261"/>
                        <a:pt x="304056" y="389"/>
                      </a:cubicBezTo>
                      <a:cubicBezTo>
                        <a:pt x="314276" y="-1395"/>
                        <a:pt x="324461" y="3053"/>
                        <a:pt x="330311" y="12354"/>
                      </a:cubicBezTo>
                      <a:cubicBezTo>
                        <a:pt x="342672" y="-6458"/>
                        <a:pt x="372114" y="-5650"/>
                        <a:pt x="384302" y="28476"/>
                      </a:cubicBezTo>
                      <a:cubicBezTo>
                        <a:pt x="390544" y="11000"/>
                        <a:pt x="401310" y="2261"/>
                        <a:pt x="412038" y="389"/>
                      </a:cubicBezTo>
                      <a:cubicBezTo>
                        <a:pt x="422258" y="-1395"/>
                        <a:pt x="432443" y="3053"/>
                        <a:pt x="438293" y="12354"/>
                      </a:cubicBezTo>
                      <a:cubicBezTo>
                        <a:pt x="450654" y="-6458"/>
                        <a:pt x="480096" y="-5650"/>
                        <a:pt x="492284" y="28476"/>
                      </a:cubicBezTo>
                      <a:cubicBezTo>
                        <a:pt x="498526" y="11000"/>
                        <a:pt x="509292" y="2261"/>
                        <a:pt x="520020" y="389"/>
                      </a:cubicBezTo>
                      <a:close/>
                    </a:path>
                  </a:pathLst>
                </a:custGeom>
                <a:solidFill>
                  <a:sysClr val="window" lastClr="FFFFFF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345" name="円/楕円 217">
                <a:extLst>
                  <a:ext uri="{FF2B5EF4-FFF2-40B4-BE49-F238E27FC236}">
                    <a16:creationId xmlns:a16="http://schemas.microsoft.com/office/drawing/2014/main" id="{34C58C92-9F33-440C-9237-90D4AD60C085}"/>
                  </a:ext>
                </a:extLst>
              </p:cNvPr>
              <p:cNvSpPr/>
              <p:nvPr/>
            </p:nvSpPr>
            <p:spPr>
              <a:xfrm>
                <a:off x="4081536" y="5335155"/>
                <a:ext cx="807653" cy="832160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346" name="グループ化 345">
                <a:extLst>
                  <a:ext uri="{FF2B5EF4-FFF2-40B4-BE49-F238E27FC236}">
                    <a16:creationId xmlns:a16="http://schemas.microsoft.com/office/drawing/2014/main" id="{5371DBC4-EFFD-442B-9B3E-96C0E214A67F}"/>
                  </a:ext>
                </a:extLst>
              </p:cNvPr>
              <p:cNvGrpSpPr/>
              <p:nvPr/>
            </p:nvGrpSpPr>
            <p:grpSpPr>
              <a:xfrm>
                <a:off x="4071792" y="5413271"/>
                <a:ext cx="834570" cy="755777"/>
                <a:chOff x="2791855" y="2059454"/>
                <a:chExt cx="1150919" cy="1003058"/>
              </a:xfrm>
              <a:solidFill>
                <a:srgbClr val="FFCC99"/>
              </a:solidFill>
            </p:grpSpPr>
            <p:grpSp>
              <p:nvGrpSpPr>
                <p:cNvPr id="355" name="グループ化 354">
                  <a:extLst>
                    <a:ext uri="{FF2B5EF4-FFF2-40B4-BE49-F238E27FC236}">
                      <a16:creationId xmlns:a16="http://schemas.microsoft.com/office/drawing/2014/main" id="{C7A2D182-1AFE-4F4D-9379-D42167076B08}"/>
                    </a:ext>
                  </a:extLst>
                </p:cNvPr>
                <p:cNvGrpSpPr/>
                <p:nvPr/>
              </p:nvGrpSpPr>
              <p:grpSpPr>
                <a:xfrm rot="20700000">
                  <a:off x="2791855" y="2459301"/>
                  <a:ext cx="222006" cy="333008"/>
                  <a:chOff x="2680607" y="2825750"/>
                  <a:chExt cx="157843" cy="236764"/>
                </a:xfrm>
                <a:grpFill/>
              </p:grpSpPr>
              <p:sp>
                <p:nvSpPr>
                  <p:cNvPr id="360" name="円/楕円 232">
                    <a:extLst>
                      <a:ext uri="{FF2B5EF4-FFF2-40B4-BE49-F238E27FC236}">
                        <a16:creationId xmlns:a16="http://schemas.microsoft.com/office/drawing/2014/main" id="{09FBEB43-039E-437A-B99D-5CCBB5DBD896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61" name="円/楕円 233">
                    <a:extLst>
                      <a:ext uri="{FF2B5EF4-FFF2-40B4-BE49-F238E27FC236}">
                        <a16:creationId xmlns:a16="http://schemas.microsoft.com/office/drawing/2014/main" id="{53EB2CD8-14F8-4D2D-AD89-91F10BA3D8BA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rgbClr val="FF9966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356" name="グループ化 355">
                  <a:extLst>
                    <a:ext uri="{FF2B5EF4-FFF2-40B4-BE49-F238E27FC236}">
                      <a16:creationId xmlns:a16="http://schemas.microsoft.com/office/drawing/2014/main" id="{F84A7846-4E32-4156-A1C5-336A50D20712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3720768" y="2459301"/>
                  <a:ext cx="222006" cy="333008"/>
                  <a:chOff x="2680607" y="2825750"/>
                  <a:chExt cx="157843" cy="236764"/>
                </a:xfrm>
                <a:grpFill/>
              </p:grpSpPr>
              <p:sp>
                <p:nvSpPr>
                  <p:cNvPr id="358" name="円/楕円 230">
                    <a:extLst>
                      <a:ext uri="{FF2B5EF4-FFF2-40B4-BE49-F238E27FC236}">
                        <a16:creationId xmlns:a16="http://schemas.microsoft.com/office/drawing/2014/main" id="{F894461E-6B3D-41DA-8CCA-AB50B5F5B65E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59" name="円/楕円 231">
                    <a:extLst>
                      <a:ext uri="{FF2B5EF4-FFF2-40B4-BE49-F238E27FC236}">
                        <a16:creationId xmlns:a16="http://schemas.microsoft.com/office/drawing/2014/main" id="{82699AB0-4EAC-41F1-B767-C4B2FD72E834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rgbClr val="FF9966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357" name="円/楕円 229">
                  <a:extLst>
                    <a:ext uri="{FF2B5EF4-FFF2-40B4-BE49-F238E27FC236}">
                      <a16:creationId xmlns:a16="http://schemas.microsoft.com/office/drawing/2014/main" id="{D2EAD662-30EB-4041-BEFE-5620358C46F0}"/>
                    </a:ext>
                  </a:extLst>
                </p:cNvPr>
                <p:cNvSpPr/>
                <p:nvPr/>
              </p:nvSpPr>
              <p:spPr>
                <a:xfrm>
                  <a:off x="2902857" y="2059454"/>
                  <a:ext cx="928914" cy="1003058"/>
                </a:xfrm>
                <a:prstGeom prst="ellipse">
                  <a:avLst/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347" name="円/楕円 127">
                <a:extLst>
                  <a:ext uri="{FF2B5EF4-FFF2-40B4-BE49-F238E27FC236}">
                    <a16:creationId xmlns:a16="http://schemas.microsoft.com/office/drawing/2014/main" id="{03E2E8AB-7E31-42E9-BCE0-1F67321C4403}"/>
                  </a:ext>
                </a:extLst>
              </p:cNvPr>
              <p:cNvSpPr/>
              <p:nvPr/>
            </p:nvSpPr>
            <p:spPr>
              <a:xfrm>
                <a:off x="4253449" y="5688572"/>
                <a:ext cx="83926" cy="143413"/>
              </a:xfrm>
              <a:custGeom>
                <a:avLst/>
                <a:gdLst/>
                <a:ahLst/>
                <a:cxnLst/>
                <a:rect l="l" t="t" r="r" b="b"/>
                <a:pathLst>
                  <a:path w="83926" h="143413">
                    <a:moveTo>
                      <a:pt x="12759" y="0"/>
                    </a:moveTo>
                    <a:cubicBezTo>
                      <a:pt x="8263" y="9969"/>
                      <a:pt x="9023" y="21953"/>
                      <a:pt x="14783" y="31931"/>
                    </a:cubicBezTo>
                    <a:lnTo>
                      <a:pt x="15311" y="32495"/>
                    </a:lnTo>
                    <a:cubicBezTo>
                      <a:pt x="22472" y="20393"/>
                      <a:pt x="32600" y="12933"/>
                      <a:pt x="43800" y="12933"/>
                    </a:cubicBezTo>
                    <a:cubicBezTo>
                      <a:pt x="65961" y="12933"/>
                      <a:pt x="83926" y="42142"/>
                      <a:pt x="83926" y="78173"/>
                    </a:cubicBezTo>
                    <a:cubicBezTo>
                      <a:pt x="83926" y="114204"/>
                      <a:pt x="65961" y="143413"/>
                      <a:pt x="43800" y="143413"/>
                    </a:cubicBezTo>
                    <a:cubicBezTo>
                      <a:pt x="21639" y="143413"/>
                      <a:pt x="3674" y="114204"/>
                      <a:pt x="3674" y="78173"/>
                    </a:cubicBezTo>
                    <a:lnTo>
                      <a:pt x="12211" y="44663"/>
                    </a:lnTo>
                    <a:cubicBezTo>
                      <a:pt x="8264" y="44011"/>
                      <a:pt x="5947" y="41284"/>
                      <a:pt x="4106" y="38095"/>
                    </a:cubicBezTo>
                    <a:cubicBezTo>
                      <a:pt x="-3810" y="24385"/>
                      <a:pt x="64" y="7329"/>
                      <a:pt x="12759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48" name="円/楕円 27">
                <a:extLst>
                  <a:ext uri="{FF2B5EF4-FFF2-40B4-BE49-F238E27FC236}">
                    <a16:creationId xmlns:a16="http://schemas.microsoft.com/office/drawing/2014/main" id="{70F47E9F-9472-4DB6-8DBD-FD5F32597282}"/>
                  </a:ext>
                </a:extLst>
              </p:cNvPr>
              <p:cNvSpPr/>
              <p:nvPr/>
            </p:nvSpPr>
            <p:spPr>
              <a:xfrm>
                <a:off x="4408958" y="6043182"/>
                <a:ext cx="164248" cy="45719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49" name="円/楕円 27">
                <a:extLst>
                  <a:ext uri="{FF2B5EF4-FFF2-40B4-BE49-F238E27FC236}">
                    <a16:creationId xmlns:a16="http://schemas.microsoft.com/office/drawing/2014/main" id="{1A99D28E-1837-4B0E-80CE-F10FA353D786}"/>
                  </a:ext>
                </a:extLst>
              </p:cNvPr>
              <p:cNvSpPr/>
              <p:nvPr/>
            </p:nvSpPr>
            <p:spPr>
              <a:xfrm rot="10800000">
                <a:off x="4215125" y="5602523"/>
                <a:ext cx="164248" cy="29109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50" name="円/楕円 27">
                <a:extLst>
                  <a:ext uri="{FF2B5EF4-FFF2-40B4-BE49-F238E27FC236}">
                    <a16:creationId xmlns:a16="http://schemas.microsoft.com/office/drawing/2014/main" id="{C01EC391-69B6-45FE-8BB0-E0C03BB075DA}"/>
                  </a:ext>
                </a:extLst>
              </p:cNvPr>
              <p:cNvSpPr/>
              <p:nvPr/>
            </p:nvSpPr>
            <p:spPr>
              <a:xfrm rot="10800000">
                <a:off x="4591026" y="5602523"/>
                <a:ext cx="164248" cy="29109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51" name="円/楕円 127">
                <a:extLst>
                  <a:ext uri="{FF2B5EF4-FFF2-40B4-BE49-F238E27FC236}">
                    <a16:creationId xmlns:a16="http://schemas.microsoft.com/office/drawing/2014/main" id="{925BD50E-ACD3-4715-BABA-3EE6F65646AD}"/>
                  </a:ext>
                </a:extLst>
              </p:cNvPr>
              <p:cNvSpPr/>
              <p:nvPr/>
            </p:nvSpPr>
            <p:spPr>
              <a:xfrm>
                <a:off x="4651627" y="5688572"/>
                <a:ext cx="83926" cy="143413"/>
              </a:xfrm>
              <a:custGeom>
                <a:avLst/>
                <a:gdLst/>
                <a:ahLst/>
                <a:cxnLst/>
                <a:rect l="l" t="t" r="r" b="b"/>
                <a:pathLst>
                  <a:path w="83926" h="143413">
                    <a:moveTo>
                      <a:pt x="12759" y="0"/>
                    </a:moveTo>
                    <a:cubicBezTo>
                      <a:pt x="8263" y="9969"/>
                      <a:pt x="9023" y="21953"/>
                      <a:pt x="14783" y="31931"/>
                    </a:cubicBezTo>
                    <a:lnTo>
                      <a:pt x="15311" y="32495"/>
                    </a:lnTo>
                    <a:cubicBezTo>
                      <a:pt x="22472" y="20393"/>
                      <a:pt x="32600" y="12933"/>
                      <a:pt x="43800" y="12933"/>
                    </a:cubicBezTo>
                    <a:cubicBezTo>
                      <a:pt x="65961" y="12933"/>
                      <a:pt x="83926" y="42142"/>
                      <a:pt x="83926" y="78173"/>
                    </a:cubicBezTo>
                    <a:cubicBezTo>
                      <a:pt x="83926" y="114204"/>
                      <a:pt x="65961" y="143413"/>
                      <a:pt x="43800" y="143413"/>
                    </a:cubicBezTo>
                    <a:cubicBezTo>
                      <a:pt x="21639" y="143413"/>
                      <a:pt x="3674" y="114204"/>
                      <a:pt x="3674" y="78173"/>
                    </a:cubicBezTo>
                    <a:lnTo>
                      <a:pt x="12211" y="44663"/>
                    </a:lnTo>
                    <a:cubicBezTo>
                      <a:pt x="8264" y="44011"/>
                      <a:pt x="5947" y="41284"/>
                      <a:pt x="4106" y="38095"/>
                    </a:cubicBezTo>
                    <a:cubicBezTo>
                      <a:pt x="-3810" y="24385"/>
                      <a:pt x="64" y="7329"/>
                      <a:pt x="12759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52" name="正方形/長方形 67">
                <a:extLst>
                  <a:ext uri="{FF2B5EF4-FFF2-40B4-BE49-F238E27FC236}">
                    <a16:creationId xmlns:a16="http://schemas.microsoft.com/office/drawing/2014/main" id="{15DFB5F5-152C-4D58-B77D-542E348E3B09}"/>
                  </a:ext>
                </a:extLst>
              </p:cNvPr>
              <p:cNvSpPr/>
              <p:nvPr/>
            </p:nvSpPr>
            <p:spPr>
              <a:xfrm>
                <a:off x="4466202" y="5956511"/>
                <a:ext cx="50129" cy="25695"/>
              </a:xfrm>
              <a:custGeom>
                <a:avLst/>
                <a:gdLst/>
                <a:ahLst/>
                <a:cxnLst/>
                <a:rect l="l" t="t" r="r" b="b"/>
                <a:pathLst>
                  <a:path w="749072" h="1123608">
                    <a:moveTo>
                      <a:pt x="374536" y="0"/>
                    </a:moveTo>
                    <a:lnTo>
                      <a:pt x="749072" y="374536"/>
                    </a:lnTo>
                    <a:cubicBezTo>
                      <a:pt x="955923" y="581387"/>
                      <a:pt x="955923" y="916758"/>
                      <a:pt x="749072" y="1123608"/>
                    </a:cubicBezTo>
                    <a:cubicBezTo>
                      <a:pt x="542221" y="1330459"/>
                      <a:pt x="206851" y="1330459"/>
                      <a:pt x="0" y="1123608"/>
                    </a:cubicBezTo>
                    <a:cubicBezTo>
                      <a:pt x="-206851" y="916758"/>
                      <a:pt x="-206851" y="581387"/>
                      <a:pt x="0" y="374536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53" name="円/楕円 225">
                <a:extLst>
                  <a:ext uri="{FF2B5EF4-FFF2-40B4-BE49-F238E27FC236}">
                    <a16:creationId xmlns:a16="http://schemas.microsoft.com/office/drawing/2014/main" id="{A3C81437-9A8D-4A7D-8C9E-317534CF84D2}"/>
                  </a:ext>
                </a:extLst>
              </p:cNvPr>
              <p:cNvSpPr/>
              <p:nvPr/>
            </p:nvSpPr>
            <p:spPr>
              <a:xfrm>
                <a:off x="4222760" y="5893218"/>
                <a:ext cx="90602" cy="49163"/>
              </a:xfrm>
              <a:prstGeom prst="ellipse">
                <a:avLst/>
              </a:prstGeom>
              <a:solidFill>
                <a:srgbClr val="FF7C8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54" name="円/楕円 226">
                <a:extLst>
                  <a:ext uri="{FF2B5EF4-FFF2-40B4-BE49-F238E27FC236}">
                    <a16:creationId xmlns:a16="http://schemas.microsoft.com/office/drawing/2014/main" id="{8D7352E5-4CC4-4284-8E7A-D428AE006849}"/>
                  </a:ext>
                </a:extLst>
              </p:cNvPr>
              <p:cNvSpPr/>
              <p:nvPr/>
            </p:nvSpPr>
            <p:spPr>
              <a:xfrm>
                <a:off x="4672169" y="5893218"/>
                <a:ext cx="90602" cy="49163"/>
              </a:xfrm>
              <a:prstGeom prst="ellipse">
                <a:avLst/>
              </a:prstGeom>
              <a:solidFill>
                <a:srgbClr val="FF7C8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04" name="グループ化 303">
              <a:extLst>
                <a:ext uri="{FF2B5EF4-FFF2-40B4-BE49-F238E27FC236}">
                  <a16:creationId xmlns:a16="http://schemas.microsoft.com/office/drawing/2014/main" id="{F837AE1C-F15F-469D-B8ED-789475F5FD70}"/>
                </a:ext>
              </a:extLst>
            </p:cNvPr>
            <p:cNvGrpSpPr/>
            <p:nvPr/>
          </p:nvGrpSpPr>
          <p:grpSpPr>
            <a:xfrm>
              <a:off x="3460724" y="2723864"/>
              <a:ext cx="891722" cy="1271265"/>
              <a:chOff x="5134931" y="2019293"/>
              <a:chExt cx="891722" cy="1271265"/>
            </a:xfrm>
          </p:grpSpPr>
          <p:sp>
            <p:nvSpPr>
              <p:cNvPr id="319" name="円/楕円 608">
                <a:extLst>
                  <a:ext uri="{FF2B5EF4-FFF2-40B4-BE49-F238E27FC236}">
                    <a16:creationId xmlns:a16="http://schemas.microsoft.com/office/drawing/2014/main" id="{37AE5D17-5FCE-4339-8E6C-AD765B7DF8CF}"/>
                  </a:ext>
                </a:extLst>
              </p:cNvPr>
              <p:cNvSpPr/>
              <p:nvPr/>
            </p:nvSpPr>
            <p:spPr>
              <a:xfrm>
                <a:off x="5161270" y="2019293"/>
                <a:ext cx="839041" cy="700220"/>
              </a:xfrm>
              <a:custGeom>
                <a:avLst/>
                <a:gdLst/>
                <a:ahLst/>
                <a:cxnLst/>
                <a:rect l="l" t="t" r="r" b="b"/>
                <a:pathLst>
                  <a:path w="839041" h="700220">
                    <a:moveTo>
                      <a:pt x="350110" y="0"/>
                    </a:moveTo>
                    <a:lnTo>
                      <a:pt x="419521" y="6997"/>
                    </a:lnTo>
                    <a:cubicBezTo>
                      <a:pt x="441940" y="2369"/>
                      <a:pt x="465159" y="0"/>
                      <a:pt x="488931" y="0"/>
                    </a:cubicBezTo>
                    <a:cubicBezTo>
                      <a:pt x="682291" y="0"/>
                      <a:pt x="839041" y="156750"/>
                      <a:pt x="839041" y="350110"/>
                    </a:cubicBezTo>
                    <a:cubicBezTo>
                      <a:pt x="839041" y="543470"/>
                      <a:pt x="682291" y="700220"/>
                      <a:pt x="488931" y="700220"/>
                    </a:cubicBezTo>
                    <a:lnTo>
                      <a:pt x="419521" y="693223"/>
                    </a:lnTo>
                    <a:cubicBezTo>
                      <a:pt x="397101" y="697851"/>
                      <a:pt x="373882" y="700220"/>
                      <a:pt x="350110" y="700220"/>
                    </a:cubicBezTo>
                    <a:cubicBezTo>
                      <a:pt x="156750" y="700220"/>
                      <a:pt x="0" y="543470"/>
                      <a:pt x="0" y="350110"/>
                    </a:cubicBezTo>
                    <a:cubicBezTo>
                      <a:pt x="0" y="156750"/>
                      <a:pt x="156750" y="0"/>
                      <a:pt x="350110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320" name="グループ化 319">
                <a:extLst>
                  <a:ext uri="{FF2B5EF4-FFF2-40B4-BE49-F238E27FC236}">
                    <a16:creationId xmlns:a16="http://schemas.microsoft.com/office/drawing/2014/main" id="{F43BC1BC-D34A-45B9-9C8C-DB169E79E720}"/>
                  </a:ext>
                </a:extLst>
              </p:cNvPr>
              <p:cNvGrpSpPr/>
              <p:nvPr/>
            </p:nvGrpSpPr>
            <p:grpSpPr>
              <a:xfrm>
                <a:off x="5134931" y="2084524"/>
                <a:ext cx="891722" cy="1206034"/>
                <a:chOff x="2921454" y="1909736"/>
                <a:chExt cx="891722" cy="1206034"/>
              </a:xfrm>
              <a:solidFill>
                <a:srgbClr val="FFCC99"/>
              </a:solidFill>
            </p:grpSpPr>
            <p:sp>
              <p:nvSpPr>
                <p:cNvPr id="331" name="片側の 2 つの角を丸めた四角形 633">
                  <a:extLst>
                    <a:ext uri="{FF2B5EF4-FFF2-40B4-BE49-F238E27FC236}">
                      <a16:creationId xmlns:a16="http://schemas.microsoft.com/office/drawing/2014/main" id="{BF983AFC-96D4-4815-A14A-E4C0DDB064E0}"/>
                    </a:ext>
                  </a:extLst>
                </p:cNvPr>
                <p:cNvSpPr/>
                <p:nvPr/>
              </p:nvSpPr>
              <p:spPr>
                <a:xfrm>
                  <a:off x="3059005" y="2743208"/>
                  <a:ext cx="616622" cy="372562"/>
                </a:xfrm>
                <a:prstGeom prst="round2SameRect">
                  <a:avLst>
                    <a:gd name="adj1" fmla="val 41444"/>
                    <a:gd name="adj2" fmla="val 0"/>
                  </a:avLst>
                </a:pr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32" name="角丸四角形 634">
                  <a:extLst>
                    <a:ext uri="{FF2B5EF4-FFF2-40B4-BE49-F238E27FC236}">
                      <a16:creationId xmlns:a16="http://schemas.microsoft.com/office/drawing/2014/main" id="{64169F4B-D5DD-456A-ACA5-D1E57AA739C8}"/>
                    </a:ext>
                  </a:extLst>
                </p:cNvPr>
                <p:cNvSpPr/>
                <p:nvPr/>
              </p:nvSpPr>
              <p:spPr>
                <a:xfrm>
                  <a:off x="3288605" y="2560416"/>
                  <a:ext cx="157420" cy="253759"/>
                </a:xfrm>
                <a:prstGeom prst="roundRect">
                  <a:avLst>
                    <a:gd name="adj" fmla="val 50000"/>
                  </a:avLst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333" name="グループ化 332">
                  <a:extLst>
                    <a:ext uri="{FF2B5EF4-FFF2-40B4-BE49-F238E27FC236}">
                      <a16:creationId xmlns:a16="http://schemas.microsoft.com/office/drawing/2014/main" id="{3739A892-53E1-4359-AA15-1F5FF194D72D}"/>
                    </a:ext>
                  </a:extLst>
                </p:cNvPr>
                <p:cNvGrpSpPr/>
                <p:nvPr/>
              </p:nvGrpSpPr>
              <p:grpSpPr>
                <a:xfrm>
                  <a:off x="2921454" y="1909736"/>
                  <a:ext cx="891722" cy="809678"/>
                  <a:chOff x="2791855" y="2017486"/>
                  <a:chExt cx="1150919" cy="1045028"/>
                </a:xfrm>
                <a:grpFill/>
              </p:grpSpPr>
              <p:grpSp>
                <p:nvGrpSpPr>
                  <p:cNvPr id="335" name="グループ化 334">
                    <a:extLst>
                      <a:ext uri="{FF2B5EF4-FFF2-40B4-BE49-F238E27FC236}">
                        <a16:creationId xmlns:a16="http://schemas.microsoft.com/office/drawing/2014/main" id="{9B5E741D-4B7E-4F60-8A1E-62813D2B1CDC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2791855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340" name="円/楕円 646">
                      <a:extLst>
                        <a:ext uri="{FF2B5EF4-FFF2-40B4-BE49-F238E27FC236}">
                          <a16:creationId xmlns:a16="http://schemas.microsoft.com/office/drawing/2014/main" id="{9C3449AF-C50E-4DBA-9B9B-B268E0BCE28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grpFill/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341" name="円/楕円 647">
                      <a:extLst>
                        <a:ext uri="{FF2B5EF4-FFF2-40B4-BE49-F238E27FC236}">
                          <a16:creationId xmlns:a16="http://schemas.microsoft.com/office/drawing/2014/main" id="{3FBAA23B-5EFA-4197-89DA-382B216BC61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rgbClr val="FF99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336" name="グループ化 335">
                    <a:extLst>
                      <a:ext uri="{FF2B5EF4-FFF2-40B4-BE49-F238E27FC236}">
                        <a16:creationId xmlns:a16="http://schemas.microsoft.com/office/drawing/2014/main" id="{D1CDDB2B-E731-45AA-9AC7-A46FC5C01F37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3720768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338" name="円/楕円 644">
                      <a:extLst>
                        <a:ext uri="{FF2B5EF4-FFF2-40B4-BE49-F238E27FC236}">
                          <a16:creationId xmlns:a16="http://schemas.microsoft.com/office/drawing/2014/main" id="{1DA96212-9104-4174-A4DA-8CFA23F091F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grpFill/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339" name="円/楕円 645">
                      <a:extLst>
                        <a:ext uri="{FF2B5EF4-FFF2-40B4-BE49-F238E27FC236}">
                          <a16:creationId xmlns:a16="http://schemas.microsoft.com/office/drawing/2014/main" id="{A9037C5B-9D72-4C7F-9371-8C57BDBAAD4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rgbClr val="FF9900"/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337" name="円/楕円 643">
                    <a:extLst>
                      <a:ext uri="{FF2B5EF4-FFF2-40B4-BE49-F238E27FC236}">
                        <a16:creationId xmlns:a16="http://schemas.microsoft.com/office/drawing/2014/main" id="{5964C3C0-9F8C-4922-9B53-666D98F2DB48}"/>
                      </a:ext>
                    </a:extLst>
                  </p:cNvPr>
                  <p:cNvSpPr/>
                  <p:nvPr/>
                </p:nvSpPr>
                <p:spPr>
                  <a:xfrm>
                    <a:off x="2902857" y="2017486"/>
                    <a:ext cx="928914" cy="1045028"/>
                  </a:xfrm>
                  <a:prstGeom prst="ellipse">
                    <a:avLst/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334" name="円/楕円 638">
                  <a:extLst>
                    <a:ext uri="{FF2B5EF4-FFF2-40B4-BE49-F238E27FC236}">
                      <a16:creationId xmlns:a16="http://schemas.microsoft.com/office/drawing/2014/main" id="{96785C11-95DD-41CC-990F-8BE327F10D84}"/>
                    </a:ext>
                  </a:extLst>
                </p:cNvPr>
                <p:cNvSpPr/>
                <p:nvPr/>
              </p:nvSpPr>
              <p:spPr>
                <a:xfrm>
                  <a:off x="3306491" y="2448183"/>
                  <a:ext cx="118869" cy="69275"/>
                </a:xfrm>
                <a:prstGeom prst="ellipse">
                  <a:avLst/>
                </a:prstGeom>
                <a:solidFill>
                  <a:srgbClr val="FF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321" name="円/楕円 27">
                <a:extLst>
                  <a:ext uri="{FF2B5EF4-FFF2-40B4-BE49-F238E27FC236}">
                    <a16:creationId xmlns:a16="http://schemas.microsoft.com/office/drawing/2014/main" id="{99C07F84-BF93-4477-BCE9-F74233218525}"/>
                  </a:ext>
                </a:extLst>
              </p:cNvPr>
              <p:cNvSpPr/>
              <p:nvPr/>
            </p:nvSpPr>
            <p:spPr>
              <a:xfrm>
                <a:off x="5457056" y="2765063"/>
                <a:ext cx="230032" cy="55295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22" name="円/楕円 50">
                <a:extLst>
                  <a:ext uri="{FF2B5EF4-FFF2-40B4-BE49-F238E27FC236}">
                    <a16:creationId xmlns:a16="http://schemas.microsoft.com/office/drawing/2014/main" id="{CE5532F4-88EC-4A92-B678-3C17E2A3D248}"/>
                  </a:ext>
                </a:extLst>
              </p:cNvPr>
              <p:cNvSpPr/>
              <p:nvPr/>
            </p:nvSpPr>
            <p:spPr>
              <a:xfrm>
                <a:off x="5277148" y="2077526"/>
                <a:ext cx="617208" cy="288310"/>
              </a:xfrm>
              <a:custGeom>
                <a:avLst/>
                <a:gdLst/>
                <a:ahLst/>
                <a:cxnLst/>
                <a:rect l="l" t="t" r="r" b="b"/>
                <a:pathLst>
                  <a:path w="617208" h="288310">
                    <a:moveTo>
                      <a:pt x="306540" y="0"/>
                    </a:moveTo>
                    <a:cubicBezTo>
                      <a:pt x="469326" y="0"/>
                      <a:pt x="601290" y="44625"/>
                      <a:pt x="601290" y="99673"/>
                    </a:cubicBezTo>
                    <a:lnTo>
                      <a:pt x="601154" y="100130"/>
                    </a:lnTo>
                    <a:cubicBezTo>
                      <a:pt x="626273" y="136691"/>
                      <a:pt x="621686" y="186815"/>
                      <a:pt x="589012" y="219488"/>
                    </a:cubicBezTo>
                    <a:lnTo>
                      <a:pt x="520191" y="288310"/>
                    </a:lnTo>
                    <a:lnTo>
                      <a:pt x="451370" y="219488"/>
                    </a:lnTo>
                    <a:lnTo>
                      <a:pt x="448184" y="214690"/>
                    </a:lnTo>
                    <a:cubicBezTo>
                      <a:pt x="447656" y="216752"/>
                      <a:pt x="446351" y="218135"/>
                      <a:pt x="444997" y="219488"/>
                    </a:cubicBezTo>
                    <a:lnTo>
                      <a:pt x="376176" y="288310"/>
                    </a:lnTo>
                    <a:lnTo>
                      <a:pt x="310859" y="222992"/>
                    </a:lnTo>
                    <a:lnTo>
                      <a:pt x="245541" y="288310"/>
                    </a:lnTo>
                    <a:lnTo>
                      <a:pt x="176720" y="219488"/>
                    </a:lnTo>
                    <a:lnTo>
                      <a:pt x="171280" y="211297"/>
                    </a:lnTo>
                    <a:cubicBezTo>
                      <a:pt x="170367" y="214728"/>
                      <a:pt x="168176" y="217153"/>
                      <a:pt x="165840" y="219488"/>
                    </a:cubicBezTo>
                    <a:lnTo>
                      <a:pt x="97019" y="288310"/>
                    </a:lnTo>
                    <a:lnTo>
                      <a:pt x="28198" y="219488"/>
                    </a:lnTo>
                    <a:cubicBezTo>
                      <a:pt x="-3184" y="188108"/>
                      <a:pt x="-8656" y="140630"/>
                      <a:pt x="13206" y="104422"/>
                    </a:cubicBezTo>
                    <a:cubicBezTo>
                      <a:pt x="11908" y="102951"/>
                      <a:pt x="11790" y="101317"/>
                      <a:pt x="11790" y="99673"/>
                    </a:cubicBezTo>
                    <a:cubicBezTo>
                      <a:pt x="11790" y="44625"/>
                      <a:pt x="143754" y="0"/>
                      <a:pt x="306540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23" name="月 322">
                <a:extLst>
                  <a:ext uri="{FF2B5EF4-FFF2-40B4-BE49-F238E27FC236}">
                    <a16:creationId xmlns:a16="http://schemas.microsoft.com/office/drawing/2014/main" id="{AAF208FD-87FC-4B8C-B352-009D46653EA8}"/>
                  </a:ext>
                </a:extLst>
              </p:cNvPr>
              <p:cNvSpPr/>
              <p:nvPr/>
            </p:nvSpPr>
            <p:spPr>
              <a:xfrm rot="5400000">
                <a:off x="5361435" y="2275271"/>
                <a:ext cx="45719" cy="145523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24" name="月 323">
                <a:extLst>
                  <a:ext uri="{FF2B5EF4-FFF2-40B4-BE49-F238E27FC236}">
                    <a16:creationId xmlns:a16="http://schemas.microsoft.com/office/drawing/2014/main" id="{18528421-D1BF-4ABC-9913-80AC5A75682F}"/>
                  </a:ext>
                </a:extLst>
              </p:cNvPr>
              <p:cNvSpPr/>
              <p:nvPr/>
            </p:nvSpPr>
            <p:spPr>
              <a:xfrm rot="5400000">
                <a:off x="5772790" y="2275271"/>
                <a:ext cx="45719" cy="145523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25" name="正方形/長方形 324">
                <a:extLst>
                  <a:ext uri="{FF2B5EF4-FFF2-40B4-BE49-F238E27FC236}">
                    <a16:creationId xmlns:a16="http://schemas.microsoft.com/office/drawing/2014/main" id="{AD2C21A6-0EDB-4FA4-A512-9FD50E335CDF}"/>
                  </a:ext>
                </a:extLst>
              </p:cNvPr>
              <p:cNvSpPr/>
              <p:nvPr/>
            </p:nvSpPr>
            <p:spPr>
              <a:xfrm>
                <a:off x="5272482" y="3196669"/>
                <a:ext cx="615734" cy="45719"/>
              </a:xfrm>
              <a:prstGeom prst="rect">
                <a:avLst/>
              </a:prstGeom>
              <a:solidFill>
                <a:srgbClr val="FFC000">
                  <a:lumMod val="40000"/>
                  <a:lumOff val="6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26" name="正方形/長方形 325">
                <a:extLst>
                  <a:ext uri="{FF2B5EF4-FFF2-40B4-BE49-F238E27FC236}">
                    <a16:creationId xmlns:a16="http://schemas.microsoft.com/office/drawing/2014/main" id="{C06FD2FC-CA72-4F8D-855D-D97954F89B26}"/>
                  </a:ext>
                </a:extLst>
              </p:cNvPr>
              <p:cNvSpPr/>
              <p:nvPr/>
            </p:nvSpPr>
            <p:spPr>
              <a:xfrm>
                <a:off x="5272482" y="3117457"/>
                <a:ext cx="615734" cy="45719"/>
              </a:xfrm>
              <a:prstGeom prst="rect">
                <a:avLst/>
              </a:prstGeom>
              <a:solidFill>
                <a:srgbClr val="FFC000">
                  <a:lumMod val="40000"/>
                  <a:lumOff val="6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27" name="円/楕円 631">
                <a:extLst>
                  <a:ext uri="{FF2B5EF4-FFF2-40B4-BE49-F238E27FC236}">
                    <a16:creationId xmlns:a16="http://schemas.microsoft.com/office/drawing/2014/main" id="{30BAA196-11CD-424B-960A-5CAA4CDF50CD}"/>
                  </a:ext>
                </a:extLst>
              </p:cNvPr>
              <p:cNvSpPr/>
              <p:nvPr/>
            </p:nvSpPr>
            <p:spPr>
              <a:xfrm>
                <a:off x="5787653" y="2616404"/>
                <a:ext cx="90602" cy="49163"/>
              </a:xfrm>
              <a:prstGeom prst="ellipse">
                <a:avLst/>
              </a:prstGeom>
              <a:solidFill>
                <a:srgbClr val="FF7C8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28" name="円/楕円 632">
                <a:extLst>
                  <a:ext uri="{FF2B5EF4-FFF2-40B4-BE49-F238E27FC236}">
                    <a16:creationId xmlns:a16="http://schemas.microsoft.com/office/drawing/2014/main" id="{59714602-25D6-4E6B-9D68-EEDFD2252956}"/>
                  </a:ext>
                </a:extLst>
              </p:cNvPr>
              <p:cNvSpPr/>
              <p:nvPr/>
            </p:nvSpPr>
            <p:spPr>
              <a:xfrm>
                <a:off x="5293692" y="2616404"/>
                <a:ext cx="90602" cy="49163"/>
              </a:xfrm>
              <a:prstGeom prst="ellipse">
                <a:avLst/>
              </a:prstGeom>
              <a:solidFill>
                <a:srgbClr val="FF7C8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29" name="月 328">
                <a:extLst>
                  <a:ext uri="{FF2B5EF4-FFF2-40B4-BE49-F238E27FC236}">
                    <a16:creationId xmlns:a16="http://schemas.microsoft.com/office/drawing/2014/main" id="{C315BF7D-F603-40FF-BDA4-25E0B5E35042}"/>
                  </a:ext>
                </a:extLst>
              </p:cNvPr>
              <p:cNvSpPr/>
              <p:nvPr/>
            </p:nvSpPr>
            <p:spPr>
              <a:xfrm rot="5400000">
                <a:off x="5361435" y="2411796"/>
                <a:ext cx="45719" cy="145523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330" name="月 329">
                <a:extLst>
                  <a:ext uri="{FF2B5EF4-FFF2-40B4-BE49-F238E27FC236}">
                    <a16:creationId xmlns:a16="http://schemas.microsoft.com/office/drawing/2014/main" id="{580E3E14-BDC7-435E-B250-F4D9C031A118}"/>
                  </a:ext>
                </a:extLst>
              </p:cNvPr>
              <p:cNvSpPr/>
              <p:nvPr/>
            </p:nvSpPr>
            <p:spPr>
              <a:xfrm rot="5400000">
                <a:off x="5772790" y="2411796"/>
                <a:ext cx="45719" cy="145523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305" name="グループ化 304">
              <a:extLst>
                <a:ext uri="{FF2B5EF4-FFF2-40B4-BE49-F238E27FC236}">
                  <a16:creationId xmlns:a16="http://schemas.microsoft.com/office/drawing/2014/main" id="{3F9A2328-9F66-47B3-955B-DE5DB78167FF}"/>
                </a:ext>
              </a:extLst>
            </p:cNvPr>
            <p:cNvGrpSpPr/>
            <p:nvPr/>
          </p:nvGrpSpPr>
          <p:grpSpPr>
            <a:xfrm rot="1800000">
              <a:off x="5004830" y="3451519"/>
              <a:ext cx="417011" cy="563710"/>
              <a:chOff x="2192787" y="1766211"/>
              <a:chExt cx="910638" cy="1230988"/>
            </a:xfrm>
          </p:grpSpPr>
          <p:sp>
            <p:nvSpPr>
              <p:cNvPr id="313" name="フリーフォーム: 図形 312">
                <a:extLst>
                  <a:ext uri="{FF2B5EF4-FFF2-40B4-BE49-F238E27FC236}">
                    <a16:creationId xmlns:a16="http://schemas.microsoft.com/office/drawing/2014/main" id="{2BDC66D2-8F2C-45A0-AE6A-7B28DFEB94D8}"/>
                  </a:ext>
                </a:extLst>
              </p:cNvPr>
              <p:cNvSpPr/>
              <p:nvPr/>
            </p:nvSpPr>
            <p:spPr>
              <a:xfrm>
                <a:off x="2215568" y="1766211"/>
                <a:ext cx="862456" cy="1230988"/>
              </a:xfrm>
              <a:custGeom>
                <a:avLst/>
                <a:gdLst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8 w 837640"/>
                  <a:gd name="connsiteY15" fmla="*/ 711626 h 1230988"/>
                  <a:gd name="connsiteX16" fmla="*/ 100219 w 837640"/>
                  <a:gd name="connsiteY16" fmla="*/ 106048 h 1230988"/>
                  <a:gd name="connsiteX17" fmla="*/ 164988 w 837640"/>
                  <a:gd name="connsiteY17" fmla="*/ 8334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911199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2705 w 834078"/>
                  <a:gd name="connsiteY0" fmla="*/ 0 h 1230988"/>
                  <a:gd name="connsiteX1" fmla="*/ 243983 w 834078"/>
                  <a:gd name="connsiteY1" fmla="*/ 8334 h 1230988"/>
                  <a:gd name="connsiteX2" fmla="*/ 308752 w 834078"/>
                  <a:gd name="connsiteY2" fmla="*/ 106048 h 1230988"/>
                  <a:gd name="connsiteX3" fmla="*/ 308752 w 834078"/>
                  <a:gd name="connsiteY3" fmla="*/ 554589 h 1230988"/>
                  <a:gd name="connsiteX4" fmla="*/ 356624 w 834078"/>
                  <a:gd name="connsiteY4" fmla="*/ 544924 h 1230988"/>
                  <a:gd name="connsiteX5" fmla="*/ 570307 w 834078"/>
                  <a:gd name="connsiteY5" fmla="*/ 544924 h 1230988"/>
                  <a:gd name="connsiteX6" fmla="*/ 834078 w 834078"/>
                  <a:gd name="connsiteY6" fmla="*/ 808695 h 1230988"/>
                  <a:gd name="connsiteX7" fmla="*/ 834078 w 834078"/>
                  <a:gd name="connsiteY7" fmla="*/ 967217 h 1230988"/>
                  <a:gd name="connsiteX8" fmla="*/ 570307 w 834078"/>
                  <a:gd name="connsiteY8" fmla="*/ 1230988 h 1230988"/>
                  <a:gd name="connsiteX9" fmla="*/ 356624 w 834078"/>
                  <a:gd name="connsiteY9" fmla="*/ 1230988 h 1230988"/>
                  <a:gd name="connsiteX10" fmla="*/ 92853 w 834078"/>
                  <a:gd name="connsiteY10" fmla="*/ 967217 h 1230988"/>
                  <a:gd name="connsiteX11" fmla="*/ 92853 w 834078"/>
                  <a:gd name="connsiteY11" fmla="*/ 930930 h 1230988"/>
                  <a:gd name="connsiteX12" fmla="*/ 90941 w 834078"/>
                  <a:gd name="connsiteY12" fmla="*/ 931050 h 1230988"/>
                  <a:gd name="connsiteX13" fmla="*/ 197 w 834078"/>
                  <a:gd name="connsiteY13" fmla="*/ 911199 h 1230988"/>
                  <a:gd name="connsiteX14" fmla="*/ 77652 w 834078"/>
                  <a:gd name="connsiteY14" fmla="*/ 716718 h 1230988"/>
                  <a:gd name="connsiteX15" fmla="*/ 96657 w 834078"/>
                  <a:gd name="connsiteY15" fmla="*/ 106048 h 1230988"/>
                  <a:gd name="connsiteX16" fmla="*/ 161426 w 834078"/>
                  <a:gd name="connsiteY16" fmla="*/ 8334 h 1230988"/>
                  <a:gd name="connsiteX17" fmla="*/ 202705 w 834078"/>
                  <a:gd name="connsiteY17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3145 w 864518"/>
                  <a:gd name="connsiteY0" fmla="*/ 0 h 1230988"/>
                  <a:gd name="connsiteX1" fmla="*/ 274423 w 864518"/>
                  <a:gd name="connsiteY1" fmla="*/ 8334 h 1230988"/>
                  <a:gd name="connsiteX2" fmla="*/ 339192 w 864518"/>
                  <a:gd name="connsiteY2" fmla="*/ 106048 h 1230988"/>
                  <a:gd name="connsiteX3" fmla="*/ 339192 w 864518"/>
                  <a:gd name="connsiteY3" fmla="*/ 554589 h 1230988"/>
                  <a:gd name="connsiteX4" fmla="*/ 387064 w 864518"/>
                  <a:gd name="connsiteY4" fmla="*/ 544924 h 1230988"/>
                  <a:gd name="connsiteX5" fmla="*/ 600747 w 864518"/>
                  <a:gd name="connsiteY5" fmla="*/ 544924 h 1230988"/>
                  <a:gd name="connsiteX6" fmla="*/ 864518 w 864518"/>
                  <a:gd name="connsiteY6" fmla="*/ 808695 h 1230988"/>
                  <a:gd name="connsiteX7" fmla="*/ 864518 w 864518"/>
                  <a:gd name="connsiteY7" fmla="*/ 967217 h 1230988"/>
                  <a:gd name="connsiteX8" fmla="*/ 600747 w 864518"/>
                  <a:gd name="connsiteY8" fmla="*/ 1230988 h 1230988"/>
                  <a:gd name="connsiteX9" fmla="*/ 387064 w 864518"/>
                  <a:gd name="connsiteY9" fmla="*/ 1230988 h 1230988"/>
                  <a:gd name="connsiteX10" fmla="*/ 123293 w 864518"/>
                  <a:gd name="connsiteY10" fmla="*/ 967217 h 1230988"/>
                  <a:gd name="connsiteX11" fmla="*/ 123293 w 864518"/>
                  <a:gd name="connsiteY11" fmla="*/ 930930 h 1230988"/>
                  <a:gd name="connsiteX12" fmla="*/ 2062 w 864518"/>
                  <a:gd name="connsiteY12" fmla="*/ 860399 h 1230988"/>
                  <a:gd name="connsiteX13" fmla="*/ 108092 w 864518"/>
                  <a:gd name="connsiteY13" fmla="*/ 716718 h 1230988"/>
                  <a:gd name="connsiteX14" fmla="*/ 127097 w 864518"/>
                  <a:gd name="connsiteY14" fmla="*/ 106048 h 1230988"/>
                  <a:gd name="connsiteX15" fmla="*/ 191866 w 864518"/>
                  <a:gd name="connsiteY15" fmla="*/ 8334 h 1230988"/>
                  <a:gd name="connsiteX16" fmla="*/ 233145 w 864518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18730 w 862456"/>
                  <a:gd name="connsiteY13" fmla="*/ 719893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862456" h="1230988">
                    <a:moveTo>
                      <a:pt x="231083" y="0"/>
                    </a:moveTo>
                    <a:lnTo>
                      <a:pt x="272361" y="8334"/>
                    </a:lnTo>
                    <a:cubicBezTo>
                      <a:pt x="310423" y="24433"/>
                      <a:pt x="337130" y="62121"/>
                      <a:pt x="337130" y="106048"/>
                    </a:cubicBezTo>
                    <a:lnTo>
                      <a:pt x="337130" y="554589"/>
                    </a:lnTo>
                    <a:lnTo>
                      <a:pt x="385002" y="544924"/>
                    </a:lnTo>
                    <a:lnTo>
                      <a:pt x="598685" y="544924"/>
                    </a:lnTo>
                    <a:cubicBezTo>
                      <a:pt x="744362" y="544924"/>
                      <a:pt x="862456" y="663018"/>
                      <a:pt x="862456" y="808695"/>
                    </a:cubicBezTo>
                    <a:lnTo>
                      <a:pt x="862456" y="967217"/>
                    </a:lnTo>
                    <a:cubicBezTo>
                      <a:pt x="862456" y="1112894"/>
                      <a:pt x="744362" y="1230988"/>
                      <a:pt x="598685" y="1230988"/>
                    </a:cubicBezTo>
                    <a:lnTo>
                      <a:pt x="385002" y="1230988"/>
                    </a:lnTo>
                    <a:cubicBezTo>
                      <a:pt x="239325" y="1230988"/>
                      <a:pt x="121231" y="1112894"/>
                      <a:pt x="121231" y="967217"/>
                    </a:cubicBezTo>
                    <a:lnTo>
                      <a:pt x="121231" y="930930"/>
                    </a:lnTo>
                    <a:cubicBezTo>
                      <a:pt x="80821" y="907420"/>
                      <a:pt x="20614" y="910107"/>
                      <a:pt x="0" y="860399"/>
                    </a:cubicBezTo>
                    <a:cubicBezTo>
                      <a:pt x="70067" y="725765"/>
                      <a:pt x="50770" y="830801"/>
                      <a:pt x="118730" y="719893"/>
                    </a:cubicBezTo>
                    <a:cubicBezTo>
                      <a:pt x="120832" y="515278"/>
                      <a:pt x="122933" y="310663"/>
                      <a:pt x="125035" y="106048"/>
                    </a:cubicBezTo>
                    <a:cubicBezTo>
                      <a:pt x="125035" y="62121"/>
                      <a:pt x="151742" y="24433"/>
                      <a:pt x="189804" y="8334"/>
                    </a:cubicBezTo>
                    <a:lnTo>
                      <a:pt x="231083" y="0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14" name="フリーフォーム: 図形 313">
                <a:extLst>
                  <a:ext uri="{FF2B5EF4-FFF2-40B4-BE49-F238E27FC236}">
                    <a16:creationId xmlns:a16="http://schemas.microsoft.com/office/drawing/2014/main" id="{703E69E4-9496-4682-9ED2-84B4383EC220}"/>
                  </a:ext>
                </a:extLst>
              </p:cNvPr>
              <p:cNvSpPr/>
              <p:nvPr/>
            </p:nvSpPr>
            <p:spPr>
              <a:xfrm rot="5400000">
                <a:off x="2674981" y="2306285"/>
                <a:ext cx="259166" cy="546918"/>
              </a:xfrm>
              <a:custGeom>
                <a:avLst/>
                <a:gdLst>
                  <a:gd name="connsiteX0" fmla="*/ 0 w 259166"/>
                  <a:gd name="connsiteY0" fmla="*/ 546918 h 546918"/>
                  <a:gd name="connsiteX1" fmla="*/ 0 w 259166"/>
                  <a:gd name="connsiteY1" fmla="*/ 19056 h 546918"/>
                  <a:gd name="connsiteX2" fmla="*/ 94389 w 259166"/>
                  <a:gd name="connsiteY2" fmla="*/ 0 h 546918"/>
                  <a:gd name="connsiteX3" fmla="*/ 199215 w 259166"/>
                  <a:gd name="connsiteY3" fmla="*/ 0 h 546918"/>
                  <a:gd name="connsiteX4" fmla="*/ 216082 w 259166"/>
                  <a:gd name="connsiteY4" fmla="*/ 25016 h 546918"/>
                  <a:gd name="connsiteX5" fmla="*/ 222569 w 259166"/>
                  <a:gd name="connsiteY5" fmla="*/ 57148 h 546918"/>
                  <a:gd name="connsiteX6" fmla="*/ 172151 w 259166"/>
                  <a:gd name="connsiteY6" fmla="*/ 133211 h 546918"/>
                  <a:gd name="connsiteX7" fmla="*/ 140021 w 259166"/>
                  <a:gd name="connsiteY7" fmla="*/ 139698 h 546918"/>
                  <a:gd name="connsiteX8" fmla="*/ 157361 w 259166"/>
                  <a:gd name="connsiteY8" fmla="*/ 139698 h 546918"/>
                  <a:gd name="connsiteX9" fmla="*/ 259166 w 259166"/>
                  <a:gd name="connsiteY9" fmla="*/ 241503 h 546918"/>
                  <a:gd name="connsiteX10" fmla="*/ 157361 w 259166"/>
                  <a:gd name="connsiteY10" fmla="*/ 343308 h 546918"/>
                  <a:gd name="connsiteX11" fmla="*/ 157360 w 259166"/>
                  <a:gd name="connsiteY11" fmla="*/ 343308 h 546918"/>
                  <a:gd name="connsiteX12" fmla="*/ 259165 w 259166"/>
                  <a:gd name="connsiteY12" fmla="*/ 445113 h 546918"/>
                  <a:gd name="connsiteX13" fmla="*/ 157360 w 259166"/>
                  <a:gd name="connsiteY13" fmla="*/ 546918 h 5469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59166" h="546918">
                    <a:moveTo>
                      <a:pt x="0" y="546918"/>
                    </a:moveTo>
                    <a:lnTo>
                      <a:pt x="0" y="19056"/>
                    </a:lnTo>
                    <a:lnTo>
                      <a:pt x="94389" y="0"/>
                    </a:lnTo>
                    <a:lnTo>
                      <a:pt x="199215" y="0"/>
                    </a:lnTo>
                    <a:lnTo>
                      <a:pt x="216082" y="25016"/>
                    </a:lnTo>
                    <a:cubicBezTo>
                      <a:pt x="220259" y="34892"/>
                      <a:pt x="222569" y="45750"/>
                      <a:pt x="222569" y="57148"/>
                    </a:cubicBezTo>
                    <a:cubicBezTo>
                      <a:pt x="222569" y="91342"/>
                      <a:pt x="201779" y="120679"/>
                      <a:pt x="172151" y="133211"/>
                    </a:cubicBezTo>
                    <a:lnTo>
                      <a:pt x="140021" y="139698"/>
                    </a:lnTo>
                    <a:lnTo>
                      <a:pt x="157361" y="139698"/>
                    </a:lnTo>
                    <a:cubicBezTo>
                      <a:pt x="213586" y="139698"/>
                      <a:pt x="259166" y="185278"/>
                      <a:pt x="259166" y="241503"/>
                    </a:cubicBezTo>
                    <a:cubicBezTo>
                      <a:pt x="259166" y="297728"/>
                      <a:pt x="213586" y="343308"/>
                      <a:pt x="157361" y="343308"/>
                    </a:cubicBezTo>
                    <a:lnTo>
                      <a:pt x="157360" y="343308"/>
                    </a:lnTo>
                    <a:cubicBezTo>
                      <a:pt x="213585" y="343308"/>
                      <a:pt x="259165" y="388888"/>
                      <a:pt x="259165" y="445113"/>
                    </a:cubicBezTo>
                    <a:cubicBezTo>
                      <a:pt x="259165" y="501338"/>
                      <a:pt x="213585" y="546918"/>
                      <a:pt x="157360" y="546918"/>
                    </a:cubicBezTo>
                    <a:close/>
                  </a:path>
                </a:pathLst>
              </a:custGeom>
              <a:solidFill>
                <a:srgbClr val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15" name="角丸四角形 105">
                <a:extLst>
                  <a:ext uri="{FF2B5EF4-FFF2-40B4-BE49-F238E27FC236}">
                    <a16:creationId xmlns:a16="http://schemas.microsoft.com/office/drawing/2014/main" id="{5D6FDA15-4F40-4BDF-B434-6C441A7938E9}"/>
                  </a:ext>
                </a:extLst>
              </p:cNvPr>
              <p:cNvSpPr/>
              <p:nvPr/>
            </p:nvSpPr>
            <p:spPr>
              <a:xfrm rot="5400000">
                <a:off x="2405064" y="2351744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16" name="角丸四角形 106">
                <a:extLst>
                  <a:ext uri="{FF2B5EF4-FFF2-40B4-BE49-F238E27FC236}">
                    <a16:creationId xmlns:a16="http://schemas.microsoft.com/office/drawing/2014/main" id="{59A6C823-33D2-42B1-9569-2A32AD409A1B}"/>
                  </a:ext>
                </a:extLst>
              </p:cNvPr>
              <p:cNvSpPr/>
              <p:nvPr/>
            </p:nvSpPr>
            <p:spPr>
              <a:xfrm rot="5400000">
                <a:off x="2608674" y="2351745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17" name="角丸四角形 107">
                <a:extLst>
                  <a:ext uri="{FF2B5EF4-FFF2-40B4-BE49-F238E27FC236}">
                    <a16:creationId xmlns:a16="http://schemas.microsoft.com/office/drawing/2014/main" id="{B0768D6A-99E5-4149-B6A8-36B9961BAE04}"/>
                  </a:ext>
                </a:extLst>
              </p:cNvPr>
              <p:cNvSpPr/>
              <p:nvPr/>
            </p:nvSpPr>
            <p:spPr>
              <a:xfrm rot="5400000">
                <a:off x="2821270" y="2362644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18" name="角丸四角形 104">
                <a:extLst>
                  <a:ext uri="{FF2B5EF4-FFF2-40B4-BE49-F238E27FC236}">
                    <a16:creationId xmlns:a16="http://schemas.microsoft.com/office/drawing/2014/main" id="{502F1EA7-14A3-4E73-AF07-414232304905}"/>
                  </a:ext>
                </a:extLst>
              </p:cNvPr>
              <p:cNvSpPr/>
              <p:nvPr/>
            </p:nvSpPr>
            <p:spPr>
              <a:xfrm rot="19800000">
                <a:off x="2192787" y="2491919"/>
                <a:ext cx="412035" cy="219076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306" name="グループ化 305">
              <a:extLst>
                <a:ext uri="{FF2B5EF4-FFF2-40B4-BE49-F238E27FC236}">
                  <a16:creationId xmlns:a16="http://schemas.microsoft.com/office/drawing/2014/main" id="{EC42D49A-7A61-428B-BB39-07A06DDC45AF}"/>
                </a:ext>
              </a:extLst>
            </p:cNvPr>
            <p:cNvGrpSpPr/>
            <p:nvPr/>
          </p:nvGrpSpPr>
          <p:grpSpPr>
            <a:xfrm rot="19800000" flipH="1">
              <a:off x="3357008" y="3451521"/>
              <a:ext cx="417011" cy="563710"/>
              <a:chOff x="2192787" y="1766211"/>
              <a:chExt cx="910638" cy="1230988"/>
            </a:xfrm>
          </p:grpSpPr>
          <p:sp>
            <p:nvSpPr>
              <p:cNvPr id="307" name="フリーフォーム: 図形 306">
                <a:extLst>
                  <a:ext uri="{FF2B5EF4-FFF2-40B4-BE49-F238E27FC236}">
                    <a16:creationId xmlns:a16="http://schemas.microsoft.com/office/drawing/2014/main" id="{29B71CB6-4215-448B-822D-07373BAD077F}"/>
                  </a:ext>
                </a:extLst>
              </p:cNvPr>
              <p:cNvSpPr/>
              <p:nvPr/>
            </p:nvSpPr>
            <p:spPr>
              <a:xfrm>
                <a:off x="2215568" y="1766211"/>
                <a:ext cx="862456" cy="1230988"/>
              </a:xfrm>
              <a:custGeom>
                <a:avLst/>
                <a:gdLst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8 w 837640"/>
                  <a:gd name="connsiteY15" fmla="*/ 711626 h 1230988"/>
                  <a:gd name="connsiteX16" fmla="*/ 100219 w 837640"/>
                  <a:gd name="connsiteY16" fmla="*/ 106048 h 1230988"/>
                  <a:gd name="connsiteX17" fmla="*/ 164988 w 837640"/>
                  <a:gd name="connsiteY17" fmla="*/ 8334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911199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2705 w 834078"/>
                  <a:gd name="connsiteY0" fmla="*/ 0 h 1230988"/>
                  <a:gd name="connsiteX1" fmla="*/ 243983 w 834078"/>
                  <a:gd name="connsiteY1" fmla="*/ 8334 h 1230988"/>
                  <a:gd name="connsiteX2" fmla="*/ 308752 w 834078"/>
                  <a:gd name="connsiteY2" fmla="*/ 106048 h 1230988"/>
                  <a:gd name="connsiteX3" fmla="*/ 308752 w 834078"/>
                  <a:gd name="connsiteY3" fmla="*/ 554589 h 1230988"/>
                  <a:gd name="connsiteX4" fmla="*/ 356624 w 834078"/>
                  <a:gd name="connsiteY4" fmla="*/ 544924 h 1230988"/>
                  <a:gd name="connsiteX5" fmla="*/ 570307 w 834078"/>
                  <a:gd name="connsiteY5" fmla="*/ 544924 h 1230988"/>
                  <a:gd name="connsiteX6" fmla="*/ 834078 w 834078"/>
                  <a:gd name="connsiteY6" fmla="*/ 808695 h 1230988"/>
                  <a:gd name="connsiteX7" fmla="*/ 834078 w 834078"/>
                  <a:gd name="connsiteY7" fmla="*/ 967217 h 1230988"/>
                  <a:gd name="connsiteX8" fmla="*/ 570307 w 834078"/>
                  <a:gd name="connsiteY8" fmla="*/ 1230988 h 1230988"/>
                  <a:gd name="connsiteX9" fmla="*/ 356624 w 834078"/>
                  <a:gd name="connsiteY9" fmla="*/ 1230988 h 1230988"/>
                  <a:gd name="connsiteX10" fmla="*/ 92853 w 834078"/>
                  <a:gd name="connsiteY10" fmla="*/ 967217 h 1230988"/>
                  <a:gd name="connsiteX11" fmla="*/ 92853 w 834078"/>
                  <a:gd name="connsiteY11" fmla="*/ 930930 h 1230988"/>
                  <a:gd name="connsiteX12" fmla="*/ 90941 w 834078"/>
                  <a:gd name="connsiteY12" fmla="*/ 931050 h 1230988"/>
                  <a:gd name="connsiteX13" fmla="*/ 197 w 834078"/>
                  <a:gd name="connsiteY13" fmla="*/ 911199 h 1230988"/>
                  <a:gd name="connsiteX14" fmla="*/ 77652 w 834078"/>
                  <a:gd name="connsiteY14" fmla="*/ 716718 h 1230988"/>
                  <a:gd name="connsiteX15" fmla="*/ 96657 w 834078"/>
                  <a:gd name="connsiteY15" fmla="*/ 106048 h 1230988"/>
                  <a:gd name="connsiteX16" fmla="*/ 161426 w 834078"/>
                  <a:gd name="connsiteY16" fmla="*/ 8334 h 1230988"/>
                  <a:gd name="connsiteX17" fmla="*/ 202705 w 834078"/>
                  <a:gd name="connsiteY17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3145 w 864518"/>
                  <a:gd name="connsiteY0" fmla="*/ 0 h 1230988"/>
                  <a:gd name="connsiteX1" fmla="*/ 274423 w 864518"/>
                  <a:gd name="connsiteY1" fmla="*/ 8334 h 1230988"/>
                  <a:gd name="connsiteX2" fmla="*/ 339192 w 864518"/>
                  <a:gd name="connsiteY2" fmla="*/ 106048 h 1230988"/>
                  <a:gd name="connsiteX3" fmla="*/ 339192 w 864518"/>
                  <a:gd name="connsiteY3" fmla="*/ 554589 h 1230988"/>
                  <a:gd name="connsiteX4" fmla="*/ 387064 w 864518"/>
                  <a:gd name="connsiteY4" fmla="*/ 544924 h 1230988"/>
                  <a:gd name="connsiteX5" fmla="*/ 600747 w 864518"/>
                  <a:gd name="connsiteY5" fmla="*/ 544924 h 1230988"/>
                  <a:gd name="connsiteX6" fmla="*/ 864518 w 864518"/>
                  <a:gd name="connsiteY6" fmla="*/ 808695 h 1230988"/>
                  <a:gd name="connsiteX7" fmla="*/ 864518 w 864518"/>
                  <a:gd name="connsiteY7" fmla="*/ 967217 h 1230988"/>
                  <a:gd name="connsiteX8" fmla="*/ 600747 w 864518"/>
                  <a:gd name="connsiteY8" fmla="*/ 1230988 h 1230988"/>
                  <a:gd name="connsiteX9" fmla="*/ 387064 w 864518"/>
                  <a:gd name="connsiteY9" fmla="*/ 1230988 h 1230988"/>
                  <a:gd name="connsiteX10" fmla="*/ 123293 w 864518"/>
                  <a:gd name="connsiteY10" fmla="*/ 967217 h 1230988"/>
                  <a:gd name="connsiteX11" fmla="*/ 123293 w 864518"/>
                  <a:gd name="connsiteY11" fmla="*/ 930930 h 1230988"/>
                  <a:gd name="connsiteX12" fmla="*/ 2062 w 864518"/>
                  <a:gd name="connsiteY12" fmla="*/ 860399 h 1230988"/>
                  <a:gd name="connsiteX13" fmla="*/ 108092 w 864518"/>
                  <a:gd name="connsiteY13" fmla="*/ 716718 h 1230988"/>
                  <a:gd name="connsiteX14" fmla="*/ 127097 w 864518"/>
                  <a:gd name="connsiteY14" fmla="*/ 106048 h 1230988"/>
                  <a:gd name="connsiteX15" fmla="*/ 191866 w 864518"/>
                  <a:gd name="connsiteY15" fmla="*/ 8334 h 1230988"/>
                  <a:gd name="connsiteX16" fmla="*/ 233145 w 864518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18730 w 862456"/>
                  <a:gd name="connsiteY13" fmla="*/ 719893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862456" h="1230988">
                    <a:moveTo>
                      <a:pt x="231083" y="0"/>
                    </a:moveTo>
                    <a:lnTo>
                      <a:pt x="272361" y="8334"/>
                    </a:lnTo>
                    <a:cubicBezTo>
                      <a:pt x="310423" y="24433"/>
                      <a:pt x="337130" y="62121"/>
                      <a:pt x="337130" y="106048"/>
                    </a:cubicBezTo>
                    <a:lnTo>
                      <a:pt x="337130" y="554589"/>
                    </a:lnTo>
                    <a:lnTo>
                      <a:pt x="385002" y="544924"/>
                    </a:lnTo>
                    <a:lnTo>
                      <a:pt x="598685" y="544924"/>
                    </a:lnTo>
                    <a:cubicBezTo>
                      <a:pt x="744362" y="544924"/>
                      <a:pt x="862456" y="663018"/>
                      <a:pt x="862456" y="808695"/>
                    </a:cubicBezTo>
                    <a:lnTo>
                      <a:pt x="862456" y="967217"/>
                    </a:lnTo>
                    <a:cubicBezTo>
                      <a:pt x="862456" y="1112894"/>
                      <a:pt x="744362" y="1230988"/>
                      <a:pt x="598685" y="1230988"/>
                    </a:cubicBezTo>
                    <a:lnTo>
                      <a:pt x="385002" y="1230988"/>
                    </a:lnTo>
                    <a:cubicBezTo>
                      <a:pt x="239325" y="1230988"/>
                      <a:pt x="121231" y="1112894"/>
                      <a:pt x="121231" y="967217"/>
                    </a:cubicBezTo>
                    <a:lnTo>
                      <a:pt x="121231" y="930930"/>
                    </a:lnTo>
                    <a:cubicBezTo>
                      <a:pt x="80821" y="907420"/>
                      <a:pt x="20614" y="910107"/>
                      <a:pt x="0" y="860399"/>
                    </a:cubicBezTo>
                    <a:cubicBezTo>
                      <a:pt x="70067" y="725765"/>
                      <a:pt x="50770" y="830801"/>
                      <a:pt x="118730" y="719893"/>
                    </a:cubicBezTo>
                    <a:cubicBezTo>
                      <a:pt x="120832" y="515278"/>
                      <a:pt x="122933" y="310663"/>
                      <a:pt x="125035" y="106048"/>
                    </a:cubicBezTo>
                    <a:cubicBezTo>
                      <a:pt x="125035" y="62121"/>
                      <a:pt x="151742" y="24433"/>
                      <a:pt x="189804" y="8334"/>
                    </a:cubicBezTo>
                    <a:lnTo>
                      <a:pt x="231083" y="0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08" name="フリーフォーム: 図形 307">
                <a:extLst>
                  <a:ext uri="{FF2B5EF4-FFF2-40B4-BE49-F238E27FC236}">
                    <a16:creationId xmlns:a16="http://schemas.microsoft.com/office/drawing/2014/main" id="{9346E9D5-26E2-4E35-9357-B306CAB33E43}"/>
                  </a:ext>
                </a:extLst>
              </p:cNvPr>
              <p:cNvSpPr/>
              <p:nvPr/>
            </p:nvSpPr>
            <p:spPr>
              <a:xfrm rot="5400000">
                <a:off x="2674981" y="2306285"/>
                <a:ext cx="259166" cy="546918"/>
              </a:xfrm>
              <a:custGeom>
                <a:avLst/>
                <a:gdLst>
                  <a:gd name="connsiteX0" fmla="*/ 0 w 259166"/>
                  <a:gd name="connsiteY0" fmla="*/ 546918 h 546918"/>
                  <a:gd name="connsiteX1" fmla="*/ 0 w 259166"/>
                  <a:gd name="connsiteY1" fmla="*/ 19056 h 546918"/>
                  <a:gd name="connsiteX2" fmla="*/ 94389 w 259166"/>
                  <a:gd name="connsiteY2" fmla="*/ 0 h 546918"/>
                  <a:gd name="connsiteX3" fmla="*/ 199215 w 259166"/>
                  <a:gd name="connsiteY3" fmla="*/ 0 h 546918"/>
                  <a:gd name="connsiteX4" fmla="*/ 216082 w 259166"/>
                  <a:gd name="connsiteY4" fmla="*/ 25016 h 546918"/>
                  <a:gd name="connsiteX5" fmla="*/ 222569 w 259166"/>
                  <a:gd name="connsiteY5" fmla="*/ 57148 h 546918"/>
                  <a:gd name="connsiteX6" fmla="*/ 172151 w 259166"/>
                  <a:gd name="connsiteY6" fmla="*/ 133211 h 546918"/>
                  <a:gd name="connsiteX7" fmla="*/ 140021 w 259166"/>
                  <a:gd name="connsiteY7" fmla="*/ 139698 h 546918"/>
                  <a:gd name="connsiteX8" fmla="*/ 157361 w 259166"/>
                  <a:gd name="connsiteY8" fmla="*/ 139698 h 546918"/>
                  <a:gd name="connsiteX9" fmla="*/ 259166 w 259166"/>
                  <a:gd name="connsiteY9" fmla="*/ 241503 h 546918"/>
                  <a:gd name="connsiteX10" fmla="*/ 157361 w 259166"/>
                  <a:gd name="connsiteY10" fmla="*/ 343308 h 546918"/>
                  <a:gd name="connsiteX11" fmla="*/ 157360 w 259166"/>
                  <a:gd name="connsiteY11" fmla="*/ 343308 h 546918"/>
                  <a:gd name="connsiteX12" fmla="*/ 259165 w 259166"/>
                  <a:gd name="connsiteY12" fmla="*/ 445113 h 546918"/>
                  <a:gd name="connsiteX13" fmla="*/ 157360 w 259166"/>
                  <a:gd name="connsiteY13" fmla="*/ 546918 h 5469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59166" h="546918">
                    <a:moveTo>
                      <a:pt x="0" y="546918"/>
                    </a:moveTo>
                    <a:lnTo>
                      <a:pt x="0" y="19056"/>
                    </a:lnTo>
                    <a:lnTo>
                      <a:pt x="94389" y="0"/>
                    </a:lnTo>
                    <a:lnTo>
                      <a:pt x="199215" y="0"/>
                    </a:lnTo>
                    <a:lnTo>
                      <a:pt x="216082" y="25016"/>
                    </a:lnTo>
                    <a:cubicBezTo>
                      <a:pt x="220259" y="34892"/>
                      <a:pt x="222569" y="45750"/>
                      <a:pt x="222569" y="57148"/>
                    </a:cubicBezTo>
                    <a:cubicBezTo>
                      <a:pt x="222569" y="91342"/>
                      <a:pt x="201779" y="120679"/>
                      <a:pt x="172151" y="133211"/>
                    </a:cubicBezTo>
                    <a:lnTo>
                      <a:pt x="140021" y="139698"/>
                    </a:lnTo>
                    <a:lnTo>
                      <a:pt x="157361" y="139698"/>
                    </a:lnTo>
                    <a:cubicBezTo>
                      <a:pt x="213586" y="139698"/>
                      <a:pt x="259166" y="185278"/>
                      <a:pt x="259166" y="241503"/>
                    </a:cubicBezTo>
                    <a:cubicBezTo>
                      <a:pt x="259166" y="297728"/>
                      <a:pt x="213586" y="343308"/>
                      <a:pt x="157361" y="343308"/>
                    </a:cubicBezTo>
                    <a:lnTo>
                      <a:pt x="157360" y="343308"/>
                    </a:lnTo>
                    <a:cubicBezTo>
                      <a:pt x="213585" y="343308"/>
                      <a:pt x="259165" y="388888"/>
                      <a:pt x="259165" y="445113"/>
                    </a:cubicBezTo>
                    <a:cubicBezTo>
                      <a:pt x="259165" y="501338"/>
                      <a:pt x="213585" y="546918"/>
                      <a:pt x="157360" y="546918"/>
                    </a:cubicBezTo>
                    <a:close/>
                  </a:path>
                </a:pathLst>
              </a:custGeom>
              <a:solidFill>
                <a:srgbClr val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09" name="角丸四角形 105">
                <a:extLst>
                  <a:ext uri="{FF2B5EF4-FFF2-40B4-BE49-F238E27FC236}">
                    <a16:creationId xmlns:a16="http://schemas.microsoft.com/office/drawing/2014/main" id="{B11E8AD2-0259-4079-BC72-0429E1C4BBF0}"/>
                  </a:ext>
                </a:extLst>
              </p:cNvPr>
              <p:cNvSpPr/>
              <p:nvPr/>
            </p:nvSpPr>
            <p:spPr>
              <a:xfrm rot="5400000">
                <a:off x="2405064" y="2351744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10" name="角丸四角形 106">
                <a:extLst>
                  <a:ext uri="{FF2B5EF4-FFF2-40B4-BE49-F238E27FC236}">
                    <a16:creationId xmlns:a16="http://schemas.microsoft.com/office/drawing/2014/main" id="{6156514D-AA66-4979-B2B8-0B2B10F7E2A9}"/>
                  </a:ext>
                </a:extLst>
              </p:cNvPr>
              <p:cNvSpPr/>
              <p:nvPr/>
            </p:nvSpPr>
            <p:spPr>
              <a:xfrm rot="5400000">
                <a:off x="2608674" y="2351745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11" name="角丸四角形 107">
                <a:extLst>
                  <a:ext uri="{FF2B5EF4-FFF2-40B4-BE49-F238E27FC236}">
                    <a16:creationId xmlns:a16="http://schemas.microsoft.com/office/drawing/2014/main" id="{EDB8818E-D8C7-49B7-B6B8-5F39F9C9E310}"/>
                  </a:ext>
                </a:extLst>
              </p:cNvPr>
              <p:cNvSpPr/>
              <p:nvPr/>
            </p:nvSpPr>
            <p:spPr>
              <a:xfrm rot="5400000">
                <a:off x="2821270" y="2362644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12" name="角丸四角形 104">
                <a:extLst>
                  <a:ext uri="{FF2B5EF4-FFF2-40B4-BE49-F238E27FC236}">
                    <a16:creationId xmlns:a16="http://schemas.microsoft.com/office/drawing/2014/main" id="{B2192EEC-A948-4380-8AFA-DB2683EC105A}"/>
                  </a:ext>
                </a:extLst>
              </p:cNvPr>
              <p:cNvSpPr/>
              <p:nvPr/>
            </p:nvSpPr>
            <p:spPr>
              <a:xfrm rot="19800000">
                <a:off x="2192787" y="2491919"/>
                <a:ext cx="412035" cy="219076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sp>
        <p:nvSpPr>
          <p:cNvPr id="365" name="四角形: 角を丸くする 364">
            <a:extLst>
              <a:ext uri="{FF2B5EF4-FFF2-40B4-BE49-F238E27FC236}">
                <a16:creationId xmlns:a16="http://schemas.microsoft.com/office/drawing/2014/main" id="{88BD9F3D-729D-4673-B78C-29EBB7B5C3F7}"/>
              </a:ext>
            </a:extLst>
          </p:cNvPr>
          <p:cNvSpPr/>
          <p:nvPr/>
        </p:nvSpPr>
        <p:spPr bwMode="auto">
          <a:xfrm>
            <a:off x="196332" y="6820125"/>
            <a:ext cx="2646755" cy="890626"/>
          </a:xfrm>
          <a:prstGeom prst="roundRect">
            <a:avLst>
              <a:gd name="adj" fmla="val 16147"/>
            </a:avLst>
          </a:prstGeom>
          <a:solidFill>
            <a:srgbClr val="0070C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366" name="テキスト ボックス 365">
            <a:extLst>
              <a:ext uri="{FF2B5EF4-FFF2-40B4-BE49-F238E27FC236}">
                <a16:creationId xmlns:a16="http://schemas.microsoft.com/office/drawing/2014/main" id="{A601A47A-FC0B-4F55-ACEB-6119C94B4D2A}"/>
              </a:ext>
            </a:extLst>
          </p:cNvPr>
          <p:cNvSpPr txBox="1"/>
          <p:nvPr/>
        </p:nvSpPr>
        <p:spPr>
          <a:xfrm>
            <a:off x="322208" y="6975588"/>
            <a:ext cx="2312206" cy="58639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無料体験実施中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6072594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四角形: 角を丸くする 3">
            <a:extLst>
              <a:ext uri="{FF2B5EF4-FFF2-40B4-BE49-F238E27FC236}">
                <a16:creationId xmlns:a16="http://schemas.microsoft.com/office/drawing/2014/main" id="{40BA4273-9B34-4D28-870B-D9FEC238D885}"/>
              </a:ext>
            </a:extLst>
          </p:cNvPr>
          <p:cNvSpPr/>
          <p:nvPr/>
        </p:nvSpPr>
        <p:spPr bwMode="auto">
          <a:xfrm>
            <a:off x="266699" y="7529395"/>
            <a:ext cx="6324600" cy="654599"/>
          </a:xfrm>
          <a:prstGeom prst="roundRect">
            <a:avLst/>
          </a:prstGeom>
          <a:solidFill>
            <a:srgbClr val="CCECFF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293797F7-1D21-4268-8A04-E4AE3DCFDC29}"/>
              </a:ext>
            </a:extLst>
          </p:cNvPr>
          <p:cNvSpPr/>
          <p:nvPr/>
        </p:nvSpPr>
        <p:spPr bwMode="auto">
          <a:xfrm>
            <a:off x="139656" y="145984"/>
            <a:ext cx="6578687" cy="4934015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>
                <a:lumMod val="75000"/>
              </a:schemeClr>
            </a:solidFill>
            <a:prstDash val="dash"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教室の指導風景や生徒などの</a:t>
            </a:r>
            <a:endParaRPr kumimoji="1" lang="en-US" altLang="ja-JP" dirty="0">
              <a:solidFill>
                <a:schemeClr val="tx1">
                  <a:lumMod val="50000"/>
                  <a:lumOff val="50000"/>
                </a:schemeClr>
              </a:solidFill>
              <a:latin typeface="+mj-ea"/>
              <a:ea typeface="+mj-ea"/>
            </a:endParaRPr>
          </a:p>
          <a:p>
            <a:pPr algn="ctr"/>
            <a:r>
              <a:rPr kumimoji="1" lang="ja-JP" altLang="en-US" dirty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デジカメ写真スペース</a:t>
            </a: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2E63516D-512A-4DE6-AA03-5BF9C5531320}"/>
              </a:ext>
            </a:extLst>
          </p:cNvPr>
          <p:cNvSpPr txBox="1"/>
          <p:nvPr/>
        </p:nvSpPr>
        <p:spPr>
          <a:xfrm>
            <a:off x="266701" y="5749720"/>
            <a:ext cx="6324598" cy="1223884"/>
          </a:xfrm>
          <a:prstGeom prst="rect">
            <a:avLst/>
          </a:prstGeom>
          <a:noFill/>
        </p:spPr>
        <p:txBody>
          <a:bodyPr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defRPr b="1">
                <a:gradFill>
                  <a:gsLst>
                    <a:gs pos="0">
                      <a:srgbClr val="663300"/>
                    </a:gs>
                    <a:gs pos="100000">
                      <a:srgbClr val="993300"/>
                    </a:gs>
                  </a:gsLst>
                  <a:lin ang="5400000" scaled="1"/>
                </a:gradFill>
                <a:latin typeface="+mj-ea"/>
                <a:ea typeface="+mj-ea"/>
              </a:defRPr>
            </a:lvl1pPr>
          </a:lstStyle>
          <a:p>
            <a:r>
              <a:rPr lang="ja-JP" altLang="en-US" dirty="0"/>
              <a:t>そろばん教室</a:t>
            </a: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163EE398-ED6B-42E8-B045-17D6CE8D7A9A}"/>
              </a:ext>
            </a:extLst>
          </p:cNvPr>
          <p:cNvSpPr txBox="1"/>
          <p:nvPr/>
        </p:nvSpPr>
        <p:spPr>
          <a:xfrm>
            <a:off x="266699" y="5239651"/>
            <a:ext cx="6324600" cy="44038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3200" b="1" dirty="0">
                <a:latin typeface="+mj-ea"/>
                <a:ea typeface="+mj-ea"/>
              </a:rPr>
              <a:t>右脳が活性化し、頭の回転が速くなります。</a:t>
            </a:r>
            <a:endParaRPr kumimoji="1" lang="ja-JP" altLang="en-US" sz="3200" b="1" dirty="0">
              <a:latin typeface="+mj-ea"/>
              <a:ea typeface="+mj-ea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2799A7A2-A9A2-4FDE-97DA-1A90F84E9028}"/>
              </a:ext>
            </a:extLst>
          </p:cNvPr>
          <p:cNvSpPr txBox="1"/>
          <p:nvPr/>
        </p:nvSpPr>
        <p:spPr>
          <a:xfrm>
            <a:off x="4790125" y="9136047"/>
            <a:ext cx="1861407" cy="35779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160"/>
              </a:lnSpc>
            </a:pPr>
            <a:r>
              <a:rPr lang="ja-JP" altLang="en-US" sz="1400" dirty="0">
                <a:latin typeface="+mj-ea"/>
                <a:ea typeface="+mj-ea"/>
              </a:rPr>
              <a:t>担当 田中または山田</a:t>
            </a:r>
            <a:endParaRPr kumimoji="1" lang="ja-JP" altLang="en-US" sz="1400" dirty="0">
              <a:latin typeface="+mj-ea"/>
              <a:ea typeface="+mj-ea"/>
            </a:endParaRPr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495A9F30-B41F-4B7F-938E-38138F18B9DB}"/>
              </a:ext>
            </a:extLst>
          </p:cNvPr>
          <p:cNvSpPr txBox="1"/>
          <p:nvPr/>
        </p:nvSpPr>
        <p:spPr>
          <a:xfrm>
            <a:off x="3833773" y="8739785"/>
            <a:ext cx="281775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800" dirty="0">
                <a:solidFill>
                  <a:srgbClr val="FF0000"/>
                </a:solidFill>
                <a:latin typeface="Impact" panose="020B0806030902050204" pitchFamily="34" charset="0"/>
              </a:rPr>
              <a:t>Tel.000-000-0000</a:t>
            </a:r>
            <a:endParaRPr kumimoji="1" lang="ja-JP" altLang="en-US" sz="2800" dirty="0">
              <a:solidFill>
                <a:srgbClr val="FF0000"/>
              </a:solidFill>
              <a:latin typeface="Impact" panose="020B0806030902050204" pitchFamily="34" charset="0"/>
            </a:endParaRP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186CC920-CBDB-4454-99A6-0166CBEED95E}"/>
              </a:ext>
            </a:extLst>
          </p:cNvPr>
          <p:cNvSpPr txBox="1"/>
          <p:nvPr/>
        </p:nvSpPr>
        <p:spPr>
          <a:xfrm>
            <a:off x="233645" y="8771876"/>
            <a:ext cx="341632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>
              <a:defRPr sz="2800" b="1">
                <a:solidFill>
                  <a:srgbClr val="FF0000"/>
                </a:solidFill>
              </a:defRPr>
            </a:lvl1pPr>
          </a:lstStyle>
          <a:p>
            <a:r>
              <a:rPr lang="ja-JP" altLang="en-US" dirty="0">
                <a:solidFill>
                  <a:schemeClr val="tx1"/>
                </a:solidFill>
                <a:latin typeface="+mj-ea"/>
                <a:ea typeface="+mj-ea"/>
              </a:rPr>
              <a:t>〇〇〇そろばん教室</a:t>
            </a: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F85AB582-476F-4567-8E95-8A64FD65AA13}"/>
              </a:ext>
            </a:extLst>
          </p:cNvPr>
          <p:cNvSpPr txBox="1"/>
          <p:nvPr/>
        </p:nvSpPr>
        <p:spPr>
          <a:xfrm>
            <a:off x="258435" y="9083204"/>
            <a:ext cx="6393097" cy="6944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600" dirty="0">
                <a:latin typeface="+mj-ea"/>
                <a:ea typeface="+mj-ea"/>
              </a:rPr>
              <a:t>〒</a:t>
            </a:r>
            <a:r>
              <a:rPr lang="en-US" altLang="ja-JP" sz="1600" dirty="0">
                <a:latin typeface="+mj-ea"/>
                <a:ea typeface="+mj-ea"/>
              </a:rPr>
              <a:t>000-0000 </a:t>
            </a:r>
            <a:r>
              <a:rPr lang="ja-JP" altLang="en-US" sz="1600" dirty="0">
                <a:latin typeface="+mj-ea"/>
                <a:ea typeface="+mj-ea"/>
              </a:rPr>
              <a:t>〇〇〇市〇〇〇町</a:t>
            </a:r>
            <a:r>
              <a:rPr lang="en-US" altLang="ja-JP" sz="1600" dirty="0">
                <a:latin typeface="+mj-ea"/>
                <a:ea typeface="+mj-ea"/>
              </a:rPr>
              <a:t>00-00-00</a:t>
            </a:r>
            <a:endParaRPr lang="ja-JP" altLang="en-US" sz="1600" dirty="0">
              <a:latin typeface="+mj-ea"/>
              <a:ea typeface="+mj-ea"/>
            </a:endParaRPr>
          </a:p>
          <a:p>
            <a:pPr>
              <a:lnSpc>
                <a:spcPct val="150000"/>
              </a:lnSpc>
            </a:pPr>
            <a:r>
              <a:rPr lang="ja-JP" altLang="en-US" sz="1100" dirty="0">
                <a:latin typeface="+mj-ea"/>
                <a:ea typeface="+mj-ea"/>
              </a:rPr>
              <a:t>ホームページ：</a:t>
            </a:r>
            <a:r>
              <a:rPr lang="en-US" altLang="ja-JP" sz="1100" dirty="0">
                <a:latin typeface="+mj-ea"/>
                <a:ea typeface="+mj-ea"/>
                <a:hlinkClick r:id="rId2"/>
              </a:rPr>
              <a:t>http://wwww.</a:t>
            </a:r>
            <a:r>
              <a:rPr lang="ja-JP" altLang="en-US" sz="1100" dirty="0">
                <a:latin typeface="+mj-ea"/>
                <a:ea typeface="+mj-ea"/>
                <a:hlinkClick r:id="rId2"/>
              </a:rPr>
              <a:t>〇〇〇〇</a:t>
            </a:r>
            <a:r>
              <a:rPr lang="en-US" altLang="ja-JP" sz="1100" dirty="0">
                <a:latin typeface="+mj-ea"/>
                <a:ea typeface="+mj-ea"/>
                <a:hlinkClick r:id="rId2"/>
              </a:rPr>
              <a:t>.ne.jp</a:t>
            </a:r>
            <a:r>
              <a:rPr lang="ja-JP" altLang="en-US" sz="1100" dirty="0">
                <a:latin typeface="+mj-ea"/>
                <a:ea typeface="+mj-ea"/>
              </a:rPr>
              <a:t>　メールアドレス：</a:t>
            </a:r>
            <a:r>
              <a:rPr lang="en-US" altLang="ja-JP" sz="1100" dirty="0" err="1">
                <a:latin typeface="+mj-ea"/>
                <a:ea typeface="+mj-ea"/>
              </a:rPr>
              <a:t>soroban_info</a:t>
            </a:r>
            <a:r>
              <a:rPr lang="en-US" altLang="ja-JP" sz="1100" dirty="0">
                <a:latin typeface="+mj-ea"/>
                <a:ea typeface="+mj-ea"/>
              </a:rPr>
              <a:t>@</a:t>
            </a:r>
            <a:r>
              <a:rPr lang="ja-JP" altLang="en-US" sz="1100" dirty="0">
                <a:latin typeface="+mj-ea"/>
                <a:ea typeface="+mj-ea"/>
              </a:rPr>
              <a:t>〇〇〇〇</a:t>
            </a:r>
            <a:r>
              <a:rPr lang="en-US" altLang="ja-JP" sz="1100" dirty="0">
                <a:latin typeface="+mj-ea"/>
                <a:ea typeface="+mj-ea"/>
              </a:rPr>
              <a:t>.ne.jp</a:t>
            </a:r>
            <a:endParaRPr lang="ja-JP" altLang="en-US" sz="1100" dirty="0">
              <a:latin typeface="+mj-ea"/>
              <a:ea typeface="+mj-ea"/>
            </a:endParaRPr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751C7DB2-4215-4849-B6EC-61B5049A802E}"/>
              </a:ext>
            </a:extLst>
          </p:cNvPr>
          <p:cNvSpPr txBox="1"/>
          <p:nvPr/>
        </p:nvSpPr>
        <p:spPr>
          <a:xfrm>
            <a:off x="233645" y="8509033"/>
            <a:ext cx="23391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>
                <a:latin typeface="+mj-ea"/>
                <a:ea typeface="+mj-ea"/>
              </a:rPr>
              <a:t>お気軽にお問い合わせください</a:t>
            </a:r>
          </a:p>
        </p:txBody>
      </p:sp>
      <p:cxnSp>
        <p:nvCxnSpPr>
          <p:cNvPr id="27" name="直線コネクタ 26">
            <a:extLst>
              <a:ext uri="{FF2B5EF4-FFF2-40B4-BE49-F238E27FC236}">
                <a16:creationId xmlns:a16="http://schemas.microsoft.com/office/drawing/2014/main" id="{0553A35A-A9DE-4E92-AA7D-77B299F38F81}"/>
              </a:ext>
            </a:extLst>
          </p:cNvPr>
          <p:cNvCxnSpPr/>
          <p:nvPr/>
        </p:nvCxnSpPr>
        <p:spPr bwMode="auto">
          <a:xfrm>
            <a:off x="0" y="8280369"/>
            <a:ext cx="6858000" cy="0"/>
          </a:xfrm>
          <a:prstGeom prst="line">
            <a:avLst/>
          </a:prstGeom>
          <a:noFill/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04B5AD13-13A7-4950-883A-A1257CBDFE8A}"/>
              </a:ext>
            </a:extLst>
          </p:cNvPr>
          <p:cNvSpPr txBox="1"/>
          <p:nvPr/>
        </p:nvSpPr>
        <p:spPr>
          <a:xfrm>
            <a:off x="382258" y="7529395"/>
            <a:ext cx="800219" cy="6322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>
              <a:lnSpc>
                <a:spcPts val="2160"/>
              </a:lnSpc>
              <a:defRPr>
                <a:latin typeface="+mj-ea"/>
                <a:ea typeface="+mj-ea"/>
              </a:defRPr>
            </a:lvl1pPr>
          </a:lstStyle>
          <a:p>
            <a:r>
              <a:rPr lang="ja-JP" altLang="en-US" sz="1200" b="1" dirty="0"/>
              <a:t>日　時：</a:t>
            </a:r>
            <a:endParaRPr lang="en-US" altLang="ja-JP" sz="1200" b="1" dirty="0"/>
          </a:p>
          <a:p>
            <a:r>
              <a:rPr lang="ja-JP" altLang="en-US" sz="1200" b="1" dirty="0"/>
              <a:t>場　所：</a:t>
            </a: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2F3E4D59-BCB6-44D4-A170-7DC0F94DD81F}"/>
              </a:ext>
            </a:extLst>
          </p:cNvPr>
          <p:cNvSpPr txBox="1"/>
          <p:nvPr/>
        </p:nvSpPr>
        <p:spPr>
          <a:xfrm>
            <a:off x="1051987" y="7529395"/>
            <a:ext cx="2377574" cy="6322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160"/>
              </a:lnSpc>
            </a:pPr>
            <a:r>
              <a:rPr lang="ja-JP" altLang="en-US" sz="1200" dirty="0">
                <a:latin typeface="+mj-ea"/>
                <a:ea typeface="+mj-ea"/>
              </a:rPr>
              <a:t>毎週月・金曜日　午後</a:t>
            </a:r>
            <a:r>
              <a:rPr lang="en-US" altLang="ja-JP" sz="1200" dirty="0">
                <a:latin typeface="+mj-ea"/>
                <a:ea typeface="+mj-ea"/>
              </a:rPr>
              <a:t>6</a:t>
            </a:r>
            <a:r>
              <a:rPr lang="ja-JP" altLang="en-US" sz="1200" dirty="0">
                <a:latin typeface="+mj-ea"/>
                <a:ea typeface="+mj-ea"/>
              </a:rPr>
              <a:t>時～</a:t>
            </a:r>
            <a:r>
              <a:rPr lang="en-US" altLang="ja-JP" sz="1200" dirty="0">
                <a:latin typeface="+mj-ea"/>
                <a:ea typeface="+mj-ea"/>
              </a:rPr>
              <a:t>7</a:t>
            </a:r>
            <a:r>
              <a:rPr lang="ja-JP" altLang="en-US" sz="1200" dirty="0">
                <a:latin typeface="+mj-ea"/>
                <a:ea typeface="+mj-ea"/>
              </a:rPr>
              <a:t>時</a:t>
            </a:r>
          </a:p>
          <a:p>
            <a:pPr>
              <a:lnSpc>
                <a:spcPts val="2160"/>
              </a:lnSpc>
            </a:pPr>
            <a:r>
              <a:rPr lang="ja-JP" altLang="en-US" sz="1200" dirty="0">
                <a:latin typeface="+mj-ea"/>
                <a:ea typeface="+mj-ea"/>
              </a:rPr>
              <a:t>〇〇市〇〇文化教室</a:t>
            </a:r>
            <a:endParaRPr kumimoji="1" lang="ja-JP" altLang="en-US" sz="1200" dirty="0">
              <a:latin typeface="+mj-ea"/>
              <a:ea typeface="+mj-ea"/>
            </a:endParaRPr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20FAA0AB-A936-4254-8A41-200897F5D8D4}"/>
              </a:ext>
            </a:extLst>
          </p:cNvPr>
          <p:cNvSpPr txBox="1"/>
          <p:nvPr/>
        </p:nvSpPr>
        <p:spPr>
          <a:xfrm>
            <a:off x="3582468" y="7529395"/>
            <a:ext cx="800219" cy="6322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>
              <a:lnSpc>
                <a:spcPts val="2160"/>
              </a:lnSpc>
              <a:defRPr>
                <a:latin typeface="+mj-ea"/>
                <a:ea typeface="+mj-ea"/>
              </a:defRPr>
            </a:lvl1pPr>
          </a:lstStyle>
          <a:p>
            <a:r>
              <a:rPr lang="ja-JP" altLang="en-US" sz="1200" b="1" dirty="0"/>
              <a:t>対　象：</a:t>
            </a:r>
          </a:p>
          <a:p>
            <a:r>
              <a:rPr lang="ja-JP" altLang="en-US" sz="1200" b="1" dirty="0"/>
              <a:t>費　用：</a:t>
            </a:r>
          </a:p>
        </p:txBody>
      </p: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EE6C6491-0A72-4A1E-A354-C72D67B40CD0}"/>
              </a:ext>
            </a:extLst>
          </p:cNvPr>
          <p:cNvSpPr txBox="1"/>
          <p:nvPr/>
        </p:nvSpPr>
        <p:spPr>
          <a:xfrm>
            <a:off x="4252197" y="7529395"/>
            <a:ext cx="2339102" cy="6322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160"/>
              </a:lnSpc>
            </a:pPr>
            <a:r>
              <a:rPr lang="ja-JP" altLang="en-US" sz="1200" dirty="0">
                <a:latin typeface="+mj-ea"/>
                <a:ea typeface="+mj-ea"/>
              </a:rPr>
              <a:t>年長～中学生</a:t>
            </a:r>
            <a:endParaRPr lang="en-US" altLang="ja-JP" sz="1200" dirty="0">
              <a:latin typeface="+mj-ea"/>
              <a:ea typeface="+mj-ea"/>
            </a:endParaRPr>
          </a:p>
          <a:p>
            <a:pPr>
              <a:lnSpc>
                <a:spcPts val="2160"/>
              </a:lnSpc>
            </a:pPr>
            <a:r>
              <a:rPr lang="ja-JP" altLang="en-US" sz="1200" dirty="0">
                <a:latin typeface="+mj-ea"/>
                <a:ea typeface="+mj-ea"/>
              </a:rPr>
              <a:t>入会金</a:t>
            </a:r>
            <a:r>
              <a:rPr lang="en-US" altLang="ja-JP" sz="1200" dirty="0">
                <a:latin typeface="+mj-ea"/>
                <a:ea typeface="+mj-ea"/>
              </a:rPr>
              <a:t>2000</a:t>
            </a:r>
            <a:r>
              <a:rPr lang="ja-JP" altLang="en-US" sz="1200" dirty="0">
                <a:latin typeface="+mj-ea"/>
                <a:ea typeface="+mj-ea"/>
              </a:rPr>
              <a:t>円、月会費</a:t>
            </a:r>
            <a:r>
              <a:rPr lang="en-US" altLang="ja-JP" sz="1200" dirty="0">
                <a:latin typeface="+mj-ea"/>
                <a:ea typeface="+mj-ea"/>
              </a:rPr>
              <a:t>3000</a:t>
            </a:r>
            <a:r>
              <a:rPr lang="ja-JP" altLang="en-US" sz="1200" dirty="0">
                <a:latin typeface="+mj-ea"/>
                <a:ea typeface="+mj-ea"/>
              </a:rPr>
              <a:t>円</a:t>
            </a:r>
            <a:endParaRPr kumimoji="1" lang="ja-JP" altLang="en-US" sz="1200" dirty="0">
              <a:latin typeface="+mj-ea"/>
              <a:ea typeface="+mj-ea"/>
            </a:endParaRPr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6A4B4723-88FC-462F-88B1-016110D84E30}"/>
              </a:ext>
            </a:extLst>
          </p:cNvPr>
          <p:cNvSpPr txBox="1"/>
          <p:nvPr/>
        </p:nvSpPr>
        <p:spPr>
          <a:xfrm>
            <a:off x="266699" y="7092354"/>
            <a:ext cx="6324600" cy="293041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FF0000"/>
                </a:solidFill>
                <a:latin typeface="+mj-ea"/>
                <a:ea typeface="+mj-ea"/>
              </a:rPr>
              <a:t>随時体験教室実施中</a:t>
            </a:r>
            <a:r>
              <a:rPr lang="ja-JP" altLang="en-US" sz="3200" b="1" dirty="0">
                <a:latin typeface="+mj-ea"/>
                <a:ea typeface="+mj-ea"/>
              </a:rPr>
              <a:t>　お気軽にご参加下さい</a:t>
            </a:r>
            <a:endParaRPr kumimoji="1" lang="ja-JP" altLang="en-US" sz="3200" b="1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245049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2349A738-E29E-4798-B2D8-A215F49D7519}"/>
              </a:ext>
            </a:extLst>
          </p:cNvPr>
          <p:cNvGrpSpPr/>
          <p:nvPr/>
        </p:nvGrpSpPr>
        <p:grpSpPr>
          <a:xfrm rot="20700000">
            <a:off x="4243889" y="6318550"/>
            <a:ext cx="2310430" cy="2310430"/>
            <a:chOff x="4824155" y="1802650"/>
            <a:chExt cx="1662090" cy="1662090"/>
          </a:xfrm>
        </p:grpSpPr>
        <p:sp>
          <p:nvSpPr>
            <p:cNvPr id="16" name="楕円 15">
              <a:extLst>
                <a:ext uri="{FF2B5EF4-FFF2-40B4-BE49-F238E27FC236}">
                  <a16:creationId xmlns:a16="http://schemas.microsoft.com/office/drawing/2014/main" id="{1453F0B0-BF2D-4B31-9B83-39EBD7246703}"/>
                </a:ext>
              </a:extLst>
            </p:cNvPr>
            <p:cNvSpPr/>
            <p:nvPr/>
          </p:nvSpPr>
          <p:spPr bwMode="auto">
            <a:xfrm>
              <a:off x="4824155" y="1802650"/>
              <a:ext cx="1662090" cy="1662090"/>
            </a:xfrm>
            <a:prstGeom prst="ellipse">
              <a:avLst/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  <a:cs typeface="+mn-cs"/>
              </a:endParaRPr>
            </a:p>
          </p:txBody>
        </p:sp>
        <p:sp>
          <p:nvSpPr>
            <p:cNvPr id="17" name="テキスト ボックス 16">
              <a:extLst>
                <a:ext uri="{FF2B5EF4-FFF2-40B4-BE49-F238E27FC236}">
                  <a16:creationId xmlns:a16="http://schemas.microsoft.com/office/drawing/2014/main" id="{B9D490AA-4CD3-4231-9B28-14AC6DA747C1}"/>
                </a:ext>
              </a:extLst>
            </p:cNvPr>
            <p:cNvSpPr txBox="1"/>
            <p:nvPr/>
          </p:nvSpPr>
          <p:spPr>
            <a:xfrm>
              <a:off x="5105150" y="2128908"/>
              <a:ext cx="1092720" cy="1062929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800" b="1" i="0" u="none" strike="noStrike" kern="120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メイリオ"/>
                  <a:ea typeface="メイリオ"/>
                  <a:cs typeface="+mn-cs"/>
                </a:rPr>
                <a:t>見学</a:t>
              </a:r>
              <a:endPara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endParaRPr>
            </a:p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b="1" dirty="0">
                  <a:solidFill>
                    <a:srgbClr val="FFFFFF"/>
                  </a:solidFill>
                  <a:latin typeface="メイリオ"/>
                  <a:ea typeface="メイリオ"/>
                </a:rPr>
                <a:t>歓迎</a:t>
              </a:r>
              <a:endParaRPr kumimoji="1" lang="ja-JP" altLang="en-US" sz="18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メイリオ"/>
                <a:ea typeface="メイリオ"/>
                <a:cs typeface="+mn-cs"/>
              </a:endParaRPr>
            </a:p>
          </p:txBody>
        </p:sp>
      </p:grp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B7FBC527-41A4-4AE2-AB52-F878FDF2D522}"/>
              </a:ext>
            </a:extLst>
          </p:cNvPr>
          <p:cNvSpPr txBox="1"/>
          <p:nvPr/>
        </p:nvSpPr>
        <p:spPr>
          <a:xfrm>
            <a:off x="266701" y="1204537"/>
            <a:ext cx="6324598" cy="294979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3200" b="1" dirty="0">
                <a:ln w="190500">
                  <a:solidFill>
                    <a:schemeClr val="tx1"/>
                  </a:solidFill>
                </a:ln>
                <a:latin typeface="+mj-ea"/>
                <a:ea typeface="+mj-ea"/>
              </a:rPr>
              <a:t>そろばん</a:t>
            </a:r>
            <a:endParaRPr kumimoji="1" lang="en-US" altLang="ja-JP" sz="3200" b="1" dirty="0">
              <a:ln w="190500">
                <a:solidFill>
                  <a:schemeClr val="tx1"/>
                </a:solidFill>
              </a:ln>
              <a:latin typeface="+mj-ea"/>
              <a:ea typeface="+mj-ea"/>
            </a:endParaRP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23DDFEB8-0C83-4BDC-B354-3E7C3D4200E0}"/>
              </a:ext>
            </a:extLst>
          </p:cNvPr>
          <p:cNvSpPr txBox="1"/>
          <p:nvPr/>
        </p:nvSpPr>
        <p:spPr>
          <a:xfrm>
            <a:off x="383059" y="4436076"/>
            <a:ext cx="6091882" cy="136547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3200" b="1" dirty="0">
                <a:latin typeface="+mj-ea"/>
                <a:ea typeface="+mj-ea"/>
              </a:rPr>
              <a:t>生徒募集中</a:t>
            </a:r>
            <a:endParaRPr kumimoji="1" lang="en-US" altLang="ja-JP" sz="3200" b="1" dirty="0">
              <a:latin typeface="+mj-ea"/>
              <a:ea typeface="+mj-ea"/>
            </a:endParaRP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B62F7A56-AEA9-4B37-BE98-1772B42F095D}"/>
              </a:ext>
            </a:extLst>
          </p:cNvPr>
          <p:cNvSpPr txBox="1"/>
          <p:nvPr/>
        </p:nvSpPr>
        <p:spPr>
          <a:xfrm>
            <a:off x="266701" y="1204537"/>
            <a:ext cx="6324598" cy="294979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3200" b="1" dirty="0">
                <a:ln w="63500">
                  <a:solidFill>
                    <a:schemeClr val="bg1"/>
                  </a:solidFill>
                </a:ln>
                <a:solidFill>
                  <a:schemeClr val="bg1"/>
                </a:solidFill>
                <a:latin typeface="+mj-ea"/>
                <a:ea typeface="+mj-ea"/>
              </a:rPr>
              <a:t>そろばん</a:t>
            </a:r>
            <a:endParaRPr kumimoji="1" lang="en-US" altLang="ja-JP" sz="3200" b="1" dirty="0">
              <a:ln w="63500">
                <a:solidFill>
                  <a:schemeClr val="bg1"/>
                </a:solidFill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2A3279DF-176E-458D-8DC9-AEBF222BB5D9}"/>
              </a:ext>
            </a:extLst>
          </p:cNvPr>
          <p:cNvSpPr txBox="1"/>
          <p:nvPr/>
        </p:nvSpPr>
        <p:spPr>
          <a:xfrm>
            <a:off x="266701" y="1204537"/>
            <a:ext cx="6324598" cy="294979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3200" b="1" dirty="0">
                <a:gradFill>
                  <a:gsLst>
                    <a:gs pos="0">
                      <a:srgbClr val="FFC000"/>
                    </a:gs>
                    <a:gs pos="100000">
                      <a:srgbClr val="C00000"/>
                    </a:gs>
                    <a:gs pos="50000">
                      <a:srgbClr val="FF0000"/>
                    </a:gs>
                  </a:gsLst>
                  <a:lin ang="5400000" scaled="1"/>
                </a:gradFill>
                <a:latin typeface="+mj-ea"/>
                <a:ea typeface="+mj-ea"/>
              </a:rPr>
              <a:t>そろばん</a:t>
            </a:r>
            <a:endParaRPr kumimoji="1" lang="en-US" altLang="ja-JP" sz="3200" b="1" dirty="0">
              <a:gradFill>
                <a:gsLst>
                  <a:gs pos="0">
                    <a:srgbClr val="FFC000"/>
                  </a:gs>
                  <a:gs pos="100000">
                    <a:srgbClr val="C00000"/>
                  </a:gs>
                  <a:gs pos="50000">
                    <a:srgbClr val="FF0000"/>
                  </a:gs>
                </a:gsLst>
                <a:lin ang="5400000" scaled="1"/>
              </a:gradFill>
              <a:latin typeface="+mj-ea"/>
              <a:ea typeface="+mj-ea"/>
            </a:endParaRPr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65CE2370-CDE4-4ED6-B3C0-99C217222308}"/>
              </a:ext>
            </a:extLst>
          </p:cNvPr>
          <p:cNvSpPr txBox="1"/>
          <p:nvPr/>
        </p:nvSpPr>
        <p:spPr>
          <a:xfrm>
            <a:off x="266699" y="423823"/>
            <a:ext cx="6324600" cy="44038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sz="3200" b="1" dirty="0">
                <a:latin typeface="+mj-lt"/>
              </a:rPr>
              <a:t>右脳が活性化し、頭の回転が速くなります。</a:t>
            </a:r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BEE3F2D8-8538-41F0-9678-D40C91F1327E}"/>
              </a:ext>
            </a:extLst>
          </p:cNvPr>
          <p:cNvSpPr txBox="1"/>
          <p:nvPr/>
        </p:nvSpPr>
        <p:spPr>
          <a:xfrm>
            <a:off x="2204665" y="8995558"/>
            <a:ext cx="3625585" cy="486619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3200" b="1" dirty="0">
                <a:latin typeface="+mj-ea"/>
                <a:ea typeface="+mj-ea"/>
              </a:rPr>
              <a:t>中にお入り下さい</a:t>
            </a:r>
            <a:endParaRPr kumimoji="1" lang="en-US" altLang="ja-JP" sz="3200" b="1" dirty="0">
              <a:latin typeface="+mj-ea"/>
              <a:ea typeface="+mj-ea"/>
            </a:endParaRPr>
          </a:p>
        </p:txBody>
      </p:sp>
      <p:sp>
        <p:nvSpPr>
          <p:cNvPr id="5" name="矢印: 右 4">
            <a:extLst>
              <a:ext uri="{FF2B5EF4-FFF2-40B4-BE49-F238E27FC236}">
                <a16:creationId xmlns:a16="http://schemas.microsoft.com/office/drawing/2014/main" id="{2DAFC9DC-DEE0-40CF-9BA4-D11FC2DC0F58}"/>
              </a:ext>
            </a:extLst>
          </p:cNvPr>
          <p:cNvSpPr/>
          <p:nvPr/>
        </p:nvSpPr>
        <p:spPr bwMode="auto">
          <a:xfrm>
            <a:off x="6031228" y="8921367"/>
            <a:ext cx="558800" cy="635000"/>
          </a:xfrm>
          <a:prstGeom prst="rightArrow">
            <a:avLst/>
          </a:prstGeom>
          <a:solidFill>
            <a:srgbClr val="FF000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466" name="グループ化 465">
            <a:extLst>
              <a:ext uri="{FF2B5EF4-FFF2-40B4-BE49-F238E27FC236}">
                <a16:creationId xmlns:a16="http://schemas.microsoft.com/office/drawing/2014/main" id="{B992590A-DF5D-4754-9296-3469021205E9}"/>
              </a:ext>
            </a:extLst>
          </p:cNvPr>
          <p:cNvGrpSpPr/>
          <p:nvPr/>
        </p:nvGrpSpPr>
        <p:grpSpPr>
          <a:xfrm>
            <a:off x="2074765" y="6308793"/>
            <a:ext cx="1111172" cy="1652822"/>
            <a:chOff x="4071792" y="5335155"/>
            <a:chExt cx="834570" cy="1241389"/>
          </a:xfrm>
        </p:grpSpPr>
        <p:sp>
          <p:nvSpPr>
            <p:cNvPr id="505" name="円/楕円 637">
              <a:extLst>
                <a:ext uri="{FF2B5EF4-FFF2-40B4-BE49-F238E27FC236}">
                  <a16:creationId xmlns:a16="http://schemas.microsoft.com/office/drawing/2014/main" id="{97F0B47D-B67F-45DA-84E9-AF26765BEE44}"/>
                </a:ext>
              </a:extLst>
            </p:cNvPr>
            <p:cNvSpPr/>
            <p:nvPr/>
          </p:nvSpPr>
          <p:spPr>
            <a:xfrm>
              <a:off x="4720533" y="6012608"/>
              <a:ext cx="98468" cy="355839"/>
            </a:xfrm>
            <a:custGeom>
              <a:avLst/>
              <a:gdLst/>
              <a:ahLst/>
              <a:cxnLst/>
              <a:rect l="l" t="t" r="r" b="b"/>
              <a:pathLst>
                <a:path w="125368" h="355839">
                  <a:moveTo>
                    <a:pt x="62684" y="0"/>
                  </a:moveTo>
                  <a:cubicBezTo>
                    <a:pt x="97303" y="0"/>
                    <a:pt x="125368" y="28916"/>
                    <a:pt x="125368" y="64586"/>
                  </a:cubicBezTo>
                  <a:cubicBezTo>
                    <a:pt x="125368" y="89534"/>
                    <a:pt x="111640" y="111178"/>
                    <a:pt x="91177" y="121253"/>
                  </a:cubicBezTo>
                  <a:cubicBezTo>
                    <a:pt x="111640" y="131329"/>
                    <a:pt x="125368" y="152972"/>
                    <a:pt x="125368" y="177920"/>
                  </a:cubicBezTo>
                  <a:cubicBezTo>
                    <a:pt x="125368" y="202868"/>
                    <a:pt x="111640" y="224511"/>
                    <a:pt x="91178" y="234587"/>
                  </a:cubicBezTo>
                  <a:cubicBezTo>
                    <a:pt x="111640" y="244662"/>
                    <a:pt x="125368" y="266306"/>
                    <a:pt x="125368" y="291253"/>
                  </a:cubicBezTo>
                  <a:cubicBezTo>
                    <a:pt x="125368" y="326923"/>
                    <a:pt x="97303" y="355839"/>
                    <a:pt x="62684" y="355839"/>
                  </a:cubicBezTo>
                  <a:cubicBezTo>
                    <a:pt x="28065" y="355839"/>
                    <a:pt x="0" y="326923"/>
                    <a:pt x="0" y="291253"/>
                  </a:cubicBezTo>
                  <a:cubicBezTo>
                    <a:pt x="0" y="266306"/>
                    <a:pt x="13728" y="244662"/>
                    <a:pt x="34191" y="234587"/>
                  </a:cubicBezTo>
                  <a:cubicBezTo>
                    <a:pt x="13728" y="224511"/>
                    <a:pt x="0" y="202868"/>
                    <a:pt x="0" y="177920"/>
                  </a:cubicBezTo>
                  <a:cubicBezTo>
                    <a:pt x="0" y="152972"/>
                    <a:pt x="13729" y="131329"/>
                    <a:pt x="34192" y="121253"/>
                  </a:cubicBezTo>
                  <a:cubicBezTo>
                    <a:pt x="13729" y="111178"/>
                    <a:pt x="0" y="89534"/>
                    <a:pt x="0" y="64586"/>
                  </a:cubicBezTo>
                  <a:cubicBezTo>
                    <a:pt x="0" y="28916"/>
                    <a:pt x="28065" y="0"/>
                    <a:pt x="62684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06" name="円/楕円 637">
              <a:extLst>
                <a:ext uri="{FF2B5EF4-FFF2-40B4-BE49-F238E27FC236}">
                  <a16:creationId xmlns:a16="http://schemas.microsoft.com/office/drawing/2014/main" id="{9F6C89B3-2BF7-416C-81A9-8A19F8FC09DC}"/>
                </a:ext>
              </a:extLst>
            </p:cNvPr>
            <p:cNvSpPr/>
            <p:nvPr/>
          </p:nvSpPr>
          <p:spPr>
            <a:xfrm>
              <a:off x="4175704" y="6012608"/>
              <a:ext cx="98468" cy="355839"/>
            </a:xfrm>
            <a:custGeom>
              <a:avLst/>
              <a:gdLst/>
              <a:ahLst/>
              <a:cxnLst/>
              <a:rect l="l" t="t" r="r" b="b"/>
              <a:pathLst>
                <a:path w="125368" h="355839">
                  <a:moveTo>
                    <a:pt x="62684" y="0"/>
                  </a:moveTo>
                  <a:cubicBezTo>
                    <a:pt x="97303" y="0"/>
                    <a:pt x="125368" y="28916"/>
                    <a:pt x="125368" y="64586"/>
                  </a:cubicBezTo>
                  <a:cubicBezTo>
                    <a:pt x="125368" y="89534"/>
                    <a:pt x="111640" y="111178"/>
                    <a:pt x="91177" y="121253"/>
                  </a:cubicBezTo>
                  <a:cubicBezTo>
                    <a:pt x="111640" y="131329"/>
                    <a:pt x="125368" y="152972"/>
                    <a:pt x="125368" y="177920"/>
                  </a:cubicBezTo>
                  <a:cubicBezTo>
                    <a:pt x="125368" y="202868"/>
                    <a:pt x="111640" y="224511"/>
                    <a:pt x="91178" y="234587"/>
                  </a:cubicBezTo>
                  <a:cubicBezTo>
                    <a:pt x="111640" y="244662"/>
                    <a:pt x="125368" y="266306"/>
                    <a:pt x="125368" y="291253"/>
                  </a:cubicBezTo>
                  <a:cubicBezTo>
                    <a:pt x="125368" y="326923"/>
                    <a:pt x="97303" y="355839"/>
                    <a:pt x="62684" y="355839"/>
                  </a:cubicBezTo>
                  <a:cubicBezTo>
                    <a:pt x="28065" y="355839"/>
                    <a:pt x="0" y="326923"/>
                    <a:pt x="0" y="291253"/>
                  </a:cubicBezTo>
                  <a:cubicBezTo>
                    <a:pt x="0" y="266306"/>
                    <a:pt x="13728" y="244662"/>
                    <a:pt x="34191" y="234587"/>
                  </a:cubicBezTo>
                  <a:cubicBezTo>
                    <a:pt x="13728" y="224511"/>
                    <a:pt x="0" y="202868"/>
                    <a:pt x="0" y="177920"/>
                  </a:cubicBezTo>
                  <a:cubicBezTo>
                    <a:pt x="0" y="152972"/>
                    <a:pt x="13729" y="131329"/>
                    <a:pt x="34192" y="121253"/>
                  </a:cubicBezTo>
                  <a:cubicBezTo>
                    <a:pt x="13729" y="111178"/>
                    <a:pt x="0" y="89534"/>
                    <a:pt x="0" y="64586"/>
                  </a:cubicBezTo>
                  <a:cubicBezTo>
                    <a:pt x="0" y="28916"/>
                    <a:pt x="28065" y="0"/>
                    <a:pt x="62684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507" name="グループ化 506">
              <a:extLst>
                <a:ext uri="{FF2B5EF4-FFF2-40B4-BE49-F238E27FC236}">
                  <a16:creationId xmlns:a16="http://schemas.microsoft.com/office/drawing/2014/main" id="{0923269C-671F-445D-9A8B-59DB1415605B}"/>
                </a:ext>
              </a:extLst>
            </p:cNvPr>
            <p:cNvGrpSpPr/>
            <p:nvPr/>
          </p:nvGrpSpPr>
          <p:grpSpPr>
            <a:xfrm>
              <a:off x="4175199" y="6106343"/>
              <a:ext cx="620326" cy="470201"/>
              <a:chOff x="4160912" y="6106343"/>
              <a:chExt cx="675818" cy="470201"/>
            </a:xfrm>
          </p:grpSpPr>
          <p:sp>
            <p:nvSpPr>
              <p:cNvPr id="525" name="片側の 2 つの角を丸めた四角形 234">
                <a:extLst>
                  <a:ext uri="{FF2B5EF4-FFF2-40B4-BE49-F238E27FC236}">
                    <a16:creationId xmlns:a16="http://schemas.microsoft.com/office/drawing/2014/main" id="{FD4932E0-05C3-4EE8-AA16-D9C1767469B1}"/>
                  </a:ext>
                </a:extLst>
              </p:cNvPr>
              <p:cNvSpPr/>
              <p:nvPr/>
            </p:nvSpPr>
            <p:spPr>
              <a:xfrm>
                <a:off x="4160912" y="6237312"/>
                <a:ext cx="675818" cy="339232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7C8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26" name="フリーフォーム 235">
                <a:extLst>
                  <a:ext uri="{FF2B5EF4-FFF2-40B4-BE49-F238E27FC236}">
                    <a16:creationId xmlns:a16="http://schemas.microsoft.com/office/drawing/2014/main" id="{9A80C3A9-9E2E-4514-B40D-757CA511B1FF}"/>
                  </a:ext>
                </a:extLst>
              </p:cNvPr>
              <p:cNvSpPr/>
              <p:nvPr/>
            </p:nvSpPr>
            <p:spPr>
              <a:xfrm>
                <a:off x="4329511" y="6106343"/>
                <a:ext cx="323141" cy="176213"/>
              </a:xfrm>
              <a:custGeom>
                <a:avLst/>
                <a:gdLst>
                  <a:gd name="connsiteX0" fmla="*/ 109057 w 323141"/>
                  <a:gd name="connsiteY0" fmla="*/ 0 h 176213"/>
                  <a:gd name="connsiteX1" fmla="*/ 213831 w 323141"/>
                  <a:gd name="connsiteY1" fmla="*/ 0 h 176213"/>
                  <a:gd name="connsiteX2" fmla="*/ 240026 w 323141"/>
                  <a:gd name="connsiteY2" fmla="*/ 26195 h 176213"/>
                  <a:gd name="connsiteX3" fmla="*/ 240026 w 323141"/>
                  <a:gd name="connsiteY3" fmla="*/ 130480 h 176213"/>
                  <a:gd name="connsiteX4" fmla="*/ 323141 w 323141"/>
                  <a:gd name="connsiteY4" fmla="*/ 130480 h 176213"/>
                  <a:gd name="connsiteX5" fmla="*/ 322918 w 323141"/>
                  <a:gd name="connsiteY5" fmla="*/ 131418 h 176213"/>
                  <a:gd name="connsiteX6" fmla="*/ 317770 w 323141"/>
                  <a:gd name="connsiteY6" fmla="*/ 136147 h 176213"/>
                  <a:gd name="connsiteX7" fmla="*/ 161571 w 323141"/>
                  <a:gd name="connsiteY7" fmla="*/ 176213 h 176213"/>
                  <a:gd name="connsiteX8" fmla="*/ 5373 w 323141"/>
                  <a:gd name="connsiteY8" fmla="*/ 136147 h 176213"/>
                  <a:gd name="connsiteX9" fmla="*/ 223 w 323141"/>
                  <a:gd name="connsiteY9" fmla="*/ 131417 h 176213"/>
                  <a:gd name="connsiteX10" fmla="*/ 0 w 323141"/>
                  <a:gd name="connsiteY10" fmla="*/ 130480 h 176213"/>
                  <a:gd name="connsiteX11" fmla="*/ 82862 w 323141"/>
                  <a:gd name="connsiteY11" fmla="*/ 130480 h 176213"/>
                  <a:gd name="connsiteX12" fmla="*/ 82862 w 323141"/>
                  <a:gd name="connsiteY12" fmla="*/ 26195 h 176213"/>
                  <a:gd name="connsiteX13" fmla="*/ 109057 w 323141"/>
                  <a:gd name="connsiteY13" fmla="*/ 0 h 1762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23141" h="176213">
                    <a:moveTo>
                      <a:pt x="109057" y="0"/>
                    </a:moveTo>
                    <a:lnTo>
                      <a:pt x="213831" y="0"/>
                    </a:lnTo>
                    <a:cubicBezTo>
                      <a:pt x="228298" y="0"/>
                      <a:pt x="240026" y="11728"/>
                      <a:pt x="240026" y="26195"/>
                    </a:cubicBezTo>
                    <a:lnTo>
                      <a:pt x="240026" y="130480"/>
                    </a:lnTo>
                    <a:lnTo>
                      <a:pt x="323141" y="130480"/>
                    </a:lnTo>
                    <a:lnTo>
                      <a:pt x="322918" y="131418"/>
                    </a:lnTo>
                    <a:lnTo>
                      <a:pt x="317770" y="136147"/>
                    </a:lnTo>
                    <a:cubicBezTo>
                      <a:pt x="277795" y="160902"/>
                      <a:pt x="222571" y="176213"/>
                      <a:pt x="161571" y="176213"/>
                    </a:cubicBezTo>
                    <a:cubicBezTo>
                      <a:pt x="100572" y="176213"/>
                      <a:pt x="45347" y="160902"/>
                      <a:pt x="5373" y="136147"/>
                    </a:cubicBezTo>
                    <a:lnTo>
                      <a:pt x="223" y="131417"/>
                    </a:lnTo>
                    <a:lnTo>
                      <a:pt x="0" y="130480"/>
                    </a:lnTo>
                    <a:lnTo>
                      <a:pt x="82862" y="130480"/>
                    </a:lnTo>
                    <a:lnTo>
                      <a:pt x="82862" y="26195"/>
                    </a:lnTo>
                    <a:cubicBezTo>
                      <a:pt x="82862" y="11728"/>
                      <a:pt x="94590" y="0"/>
                      <a:pt x="109057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527" name="ハート 63">
                <a:extLst>
                  <a:ext uri="{FF2B5EF4-FFF2-40B4-BE49-F238E27FC236}">
                    <a16:creationId xmlns:a16="http://schemas.microsoft.com/office/drawing/2014/main" id="{D6E3E06F-67A1-468D-82A6-C5E8F06F69DF}"/>
                  </a:ext>
                </a:extLst>
              </p:cNvPr>
              <p:cNvSpPr/>
              <p:nvPr/>
            </p:nvSpPr>
            <p:spPr>
              <a:xfrm>
                <a:off x="4168511" y="6418959"/>
                <a:ext cx="660619" cy="118355"/>
              </a:xfrm>
              <a:custGeom>
                <a:avLst/>
                <a:gdLst/>
                <a:ahLst/>
                <a:cxnLst/>
                <a:rect l="l" t="t" r="r" b="b"/>
                <a:pathLst>
                  <a:path w="660619" h="118355">
                    <a:moveTo>
                      <a:pt x="520020" y="389"/>
                    </a:moveTo>
                    <a:cubicBezTo>
                      <a:pt x="530240" y="-1395"/>
                      <a:pt x="540424" y="3052"/>
                      <a:pt x="546274" y="12353"/>
                    </a:cubicBezTo>
                    <a:cubicBezTo>
                      <a:pt x="558635" y="-6458"/>
                      <a:pt x="588076" y="-5650"/>
                      <a:pt x="600264" y="28476"/>
                    </a:cubicBezTo>
                    <a:cubicBezTo>
                      <a:pt x="625230" y="-41430"/>
                      <a:pt x="722599" y="28476"/>
                      <a:pt x="600264" y="118355"/>
                    </a:cubicBezTo>
                    <a:cubicBezTo>
                      <a:pt x="570734" y="96660"/>
                      <a:pt x="554006" y="76128"/>
                      <a:pt x="546274" y="58308"/>
                    </a:cubicBezTo>
                    <a:cubicBezTo>
                      <a:pt x="538542" y="76128"/>
                      <a:pt x="521814" y="96660"/>
                      <a:pt x="492284" y="118355"/>
                    </a:cubicBezTo>
                    <a:cubicBezTo>
                      <a:pt x="462753" y="96659"/>
                      <a:pt x="446025" y="76127"/>
                      <a:pt x="438293" y="58306"/>
                    </a:cubicBezTo>
                    <a:cubicBezTo>
                      <a:pt x="430561" y="76127"/>
                      <a:pt x="413833" y="96659"/>
                      <a:pt x="384302" y="118355"/>
                    </a:cubicBezTo>
                    <a:cubicBezTo>
                      <a:pt x="354771" y="96659"/>
                      <a:pt x="338043" y="76127"/>
                      <a:pt x="330311" y="58306"/>
                    </a:cubicBezTo>
                    <a:cubicBezTo>
                      <a:pt x="322579" y="76127"/>
                      <a:pt x="305851" y="96659"/>
                      <a:pt x="276320" y="118355"/>
                    </a:cubicBezTo>
                    <a:cubicBezTo>
                      <a:pt x="246789" y="96659"/>
                      <a:pt x="230061" y="76127"/>
                      <a:pt x="222329" y="58306"/>
                    </a:cubicBezTo>
                    <a:cubicBezTo>
                      <a:pt x="214597" y="76127"/>
                      <a:pt x="197869" y="96659"/>
                      <a:pt x="168338" y="118355"/>
                    </a:cubicBezTo>
                    <a:cubicBezTo>
                      <a:pt x="138807" y="96659"/>
                      <a:pt x="122079" y="76127"/>
                      <a:pt x="114347" y="58306"/>
                    </a:cubicBezTo>
                    <a:cubicBezTo>
                      <a:pt x="106615" y="76127"/>
                      <a:pt x="89887" y="96659"/>
                      <a:pt x="60356" y="118355"/>
                    </a:cubicBezTo>
                    <a:cubicBezTo>
                      <a:pt x="-31396" y="50946"/>
                      <a:pt x="436" y="-5229"/>
                      <a:pt x="32620" y="389"/>
                    </a:cubicBezTo>
                    <a:cubicBezTo>
                      <a:pt x="43348" y="2261"/>
                      <a:pt x="54114" y="11000"/>
                      <a:pt x="60356" y="28476"/>
                    </a:cubicBezTo>
                    <a:cubicBezTo>
                      <a:pt x="72544" y="-5650"/>
                      <a:pt x="101986" y="-6458"/>
                      <a:pt x="114347" y="12354"/>
                    </a:cubicBezTo>
                    <a:cubicBezTo>
                      <a:pt x="126708" y="-6458"/>
                      <a:pt x="156150" y="-5650"/>
                      <a:pt x="168338" y="28476"/>
                    </a:cubicBezTo>
                    <a:cubicBezTo>
                      <a:pt x="174580" y="11000"/>
                      <a:pt x="185346" y="2261"/>
                      <a:pt x="196074" y="389"/>
                    </a:cubicBezTo>
                    <a:cubicBezTo>
                      <a:pt x="206294" y="-1395"/>
                      <a:pt x="216479" y="3053"/>
                      <a:pt x="222329" y="12354"/>
                    </a:cubicBezTo>
                    <a:cubicBezTo>
                      <a:pt x="234690" y="-6458"/>
                      <a:pt x="264132" y="-5650"/>
                      <a:pt x="276320" y="28476"/>
                    </a:cubicBezTo>
                    <a:cubicBezTo>
                      <a:pt x="282562" y="11000"/>
                      <a:pt x="293328" y="2261"/>
                      <a:pt x="304056" y="389"/>
                    </a:cubicBezTo>
                    <a:cubicBezTo>
                      <a:pt x="314276" y="-1395"/>
                      <a:pt x="324461" y="3053"/>
                      <a:pt x="330311" y="12354"/>
                    </a:cubicBezTo>
                    <a:cubicBezTo>
                      <a:pt x="342672" y="-6458"/>
                      <a:pt x="372114" y="-5650"/>
                      <a:pt x="384302" y="28476"/>
                    </a:cubicBezTo>
                    <a:cubicBezTo>
                      <a:pt x="390544" y="11000"/>
                      <a:pt x="401310" y="2261"/>
                      <a:pt x="412038" y="389"/>
                    </a:cubicBezTo>
                    <a:cubicBezTo>
                      <a:pt x="422258" y="-1395"/>
                      <a:pt x="432443" y="3053"/>
                      <a:pt x="438293" y="12354"/>
                    </a:cubicBezTo>
                    <a:cubicBezTo>
                      <a:pt x="450654" y="-6458"/>
                      <a:pt x="480096" y="-5650"/>
                      <a:pt x="492284" y="28476"/>
                    </a:cubicBezTo>
                    <a:cubicBezTo>
                      <a:pt x="498526" y="11000"/>
                      <a:pt x="509292" y="2261"/>
                      <a:pt x="520020" y="389"/>
                    </a:cubicBezTo>
                    <a:close/>
                  </a:path>
                </a:pathLst>
              </a:custGeom>
              <a:solidFill>
                <a:sysClr val="window" lastClr="FFFFF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508" name="円/楕円 217">
              <a:extLst>
                <a:ext uri="{FF2B5EF4-FFF2-40B4-BE49-F238E27FC236}">
                  <a16:creationId xmlns:a16="http://schemas.microsoft.com/office/drawing/2014/main" id="{ABDC7C40-C49C-4CE1-9DCC-4872A93563BE}"/>
                </a:ext>
              </a:extLst>
            </p:cNvPr>
            <p:cNvSpPr/>
            <p:nvPr/>
          </p:nvSpPr>
          <p:spPr>
            <a:xfrm>
              <a:off x="4081536" y="5335155"/>
              <a:ext cx="807653" cy="832160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509" name="グループ化 508">
              <a:extLst>
                <a:ext uri="{FF2B5EF4-FFF2-40B4-BE49-F238E27FC236}">
                  <a16:creationId xmlns:a16="http://schemas.microsoft.com/office/drawing/2014/main" id="{6ADFDAB3-1E4A-4FD9-B5EE-78D9C45F9B98}"/>
                </a:ext>
              </a:extLst>
            </p:cNvPr>
            <p:cNvGrpSpPr/>
            <p:nvPr/>
          </p:nvGrpSpPr>
          <p:grpSpPr>
            <a:xfrm>
              <a:off x="4071792" y="5413271"/>
              <a:ext cx="834570" cy="755777"/>
              <a:chOff x="2791855" y="2059454"/>
              <a:chExt cx="1150919" cy="1003058"/>
            </a:xfrm>
            <a:solidFill>
              <a:srgbClr val="FFCC99"/>
            </a:solidFill>
          </p:grpSpPr>
          <p:grpSp>
            <p:nvGrpSpPr>
              <p:cNvPr id="518" name="グループ化 517">
                <a:extLst>
                  <a:ext uri="{FF2B5EF4-FFF2-40B4-BE49-F238E27FC236}">
                    <a16:creationId xmlns:a16="http://schemas.microsoft.com/office/drawing/2014/main" id="{77D90B20-0889-4CEB-BD66-8EB1DADEAD4A}"/>
                  </a:ext>
                </a:extLst>
              </p:cNvPr>
              <p:cNvGrpSpPr/>
              <p:nvPr/>
            </p:nvGrpSpPr>
            <p:grpSpPr>
              <a:xfrm rot="20700000">
                <a:off x="2791855" y="2459301"/>
                <a:ext cx="222006" cy="333008"/>
                <a:chOff x="2680607" y="2825750"/>
                <a:chExt cx="157843" cy="236764"/>
              </a:xfrm>
              <a:grpFill/>
            </p:grpSpPr>
            <p:sp>
              <p:nvSpPr>
                <p:cNvPr id="523" name="円/楕円 232">
                  <a:extLst>
                    <a:ext uri="{FF2B5EF4-FFF2-40B4-BE49-F238E27FC236}">
                      <a16:creationId xmlns:a16="http://schemas.microsoft.com/office/drawing/2014/main" id="{8DB3DCA8-5678-4639-8C24-33E603AD3D71}"/>
                    </a:ext>
                  </a:extLst>
                </p:cNvPr>
                <p:cNvSpPr/>
                <p:nvPr/>
              </p:nvSpPr>
              <p:spPr>
                <a:xfrm>
                  <a:off x="2680607" y="2825750"/>
                  <a:ext cx="157843" cy="236764"/>
                </a:xfrm>
                <a:prstGeom prst="ellipse">
                  <a:avLst/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24" name="円/楕円 233">
                  <a:extLst>
                    <a:ext uri="{FF2B5EF4-FFF2-40B4-BE49-F238E27FC236}">
                      <a16:creationId xmlns:a16="http://schemas.microsoft.com/office/drawing/2014/main" id="{A39A88CB-8E6B-4DCC-AA8E-C09BF487D0C5}"/>
                    </a:ext>
                  </a:extLst>
                </p:cNvPr>
                <p:cNvSpPr/>
                <p:nvPr/>
              </p:nvSpPr>
              <p:spPr>
                <a:xfrm>
                  <a:off x="2709182" y="2867025"/>
                  <a:ext cx="100694" cy="154214"/>
                </a:xfrm>
                <a:prstGeom prst="ellipse">
                  <a:avLst/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519" name="グループ化 518">
                <a:extLst>
                  <a:ext uri="{FF2B5EF4-FFF2-40B4-BE49-F238E27FC236}">
                    <a16:creationId xmlns:a16="http://schemas.microsoft.com/office/drawing/2014/main" id="{19CC9DAB-8699-4103-8321-FDADFC9D6276}"/>
                  </a:ext>
                </a:extLst>
              </p:cNvPr>
              <p:cNvGrpSpPr/>
              <p:nvPr/>
            </p:nvGrpSpPr>
            <p:grpSpPr>
              <a:xfrm rot="900000" flipH="1">
                <a:off x="3720768" y="2459301"/>
                <a:ext cx="222006" cy="333008"/>
                <a:chOff x="2680607" y="2825750"/>
                <a:chExt cx="157843" cy="236764"/>
              </a:xfrm>
              <a:grpFill/>
            </p:grpSpPr>
            <p:sp>
              <p:nvSpPr>
                <p:cNvPr id="521" name="円/楕円 230">
                  <a:extLst>
                    <a:ext uri="{FF2B5EF4-FFF2-40B4-BE49-F238E27FC236}">
                      <a16:creationId xmlns:a16="http://schemas.microsoft.com/office/drawing/2014/main" id="{BA723388-F8D8-4654-9304-5AB5607F6389}"/>
                    </a:ext>
                  </a:extLst>
                </p:cNvPr>
                <p:cNvSpPr/>
                <p:nvPr/>
              </p:nvSpPr>
              <p:spPr>
                <a:xfrm>
                  <a:off x="2680607" y="2825750"/>
                  <a:ext cx="157843" cy="236764"/>
                </a:xfrm>
                <a:prstGeom prst="ellipse">
                  <a:avLst/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22" name="円/楕円 231">
                  <a:extLst>
                    <a:ext uri="{FF2B5EF4-FFF2-40B4-BE49-F238E27FC236}">
                      <a16:creationId xmlns:a16="http://schemas.microsoft.com/office/drawing/2014/main" id="{48422105-5195-4333-9F91-78C4CBDC6A91}"/>
                    </a:ext>
                  </a:extLst>
                </p:cNvPr>
                <p:cNvSpPr/>
                <p:nvPr/>
              </p:nvSpPr>
              <p:spPr>
                <a:xfrm>
                  <a:off x="2709182" y="2867025"/>
                  <a:ext cx="100694" cy="154214"/>
                </a:xfrm>
                <a:prstGeom prst="ellipse">
                  <a:avLst/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520" name="円/楕円 229">
                <a:extLst>
                  <a:ext uri="{FF2B5EF4-FFF2-40B4-BE49-F238E27FC236}">
                    <a16:creationId xmlns:a16="http://schemas.microsoft.com/office/drawing/2014/main" id="{A59ED5FC-8872-4156-8A0F-85911219B11F}"/>
                  </a:ext>
                </a:extLst>
              </p:cNvPr>
              <p:cNvSpPr/>
              <p:nvPr/>
            </p:nvSpPr>
            <p:spPr>
              <a:xfrm>
                <a:off x="2902857" y="2059454"/>
                <a:ext cx="928914" cy="1003058"/>
              </a:xfrm>
              <a:prstGeom prst="ellipse">
                <a:avLst/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510" name="円/楕円 127">
              <a:extLst>
                <a:ext uri="{FF2B5EF4-FFF2-40B4-BE49-F238E27FC236}">
                  <a16:creationId xmlns:a16="http://schemas.microsoft.com/office/drawing/2014/main" id="{F58D1FC3-C40E-44FD-8B32-91AB1F495565}"/>
                </a:ext>
              </a:extLst>
            </p:cNvPr>
            <p:cNvSpPr/>
            <p:nvPr/>
          </p:nvSpPr>
          <p:spPr>
            <a:xfrm>
              <a:off x="4253449" y="5688572"/>
              <a:ext cx="83926" cy="143413"/>
            </a:xfrm>
            <a:custGeom>
              <a:avLst/>
              <a:gdLst/>
              <a:ahLst/>
              <a:cxnLst/>
              <a:rect l="l" t="t" r="r" b="b"/>
              <a:pathLst>
                <a:path w="83926" h="143413">
                  <a:moveTo>
                    <a:pt x="12759" y="0"/>
                  </a:moveTo>
                  <a:cubicBezTo>
                    <a:pt x="8263" y="9969"/>
                    <a:pt x="9023" y="21953"/>
                    <a:pt x="14783" y="31931"/>
                  </a:cubicBezTo>
                  <a:lnTo>
                    <a:pt x="15311" y="32495"/>
                  </a:lnTo>
                  <a:cubicBezTo>
                    <a:pt x="22472" y="20393"/>
                    <a:pt x="32600" y="12933"/>
                    <a:pt x="43800" y="12933"/>
                  </a:cubicBezTo>
                  <a:cubicBezTo>
                    <a:pt x="65961" y="12933"/>
                    <a:pt x="83926" y="42142"/>
                    <a:pt x="83926" y="78173"/>
                  </a:cubicBezTo>
                  <a:cubicBezTo>
                    <a:pt x="83926" y="114204"/>
                    <a:pt x="65961" y="143413"/>
                    <a:pt x="43800" y="143413"/>
                  </a:cubicBezTo>
                  <a:cubicBezTo>
                    <a:pt x="21639" y="143413"/>
                    <a:pt x="3674" y="114204"/>
                    <a:pt x="3674" y="78173"/>
                  </a:cubicBezTo>
                  <a:lnTo>
                    <a:pt x="12211" y="44663"/>
                  </a:lnTo>
                  <a:cubicBezTo>
                    <a:pt x="8264" y="44011"/>
                    <a:pt x="5947" y="41284"/>
                    <a:pt x="4106" y="38095"/>
                  </a:cubicBezTo>
                  <a:cubicBezTo>
                    <a:pt x="-3810" y="24385"/>
                    <a:pt x="64" y="7329"/>
                    <a:pt x="12759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11" name="円/楕円 27">
              <a:extLst>
                <a:ext uri="{FF2B5EF4-FFF2-40B4-BE49-F238E27FC236}">
                  <a16:creationId xmlns:a16="http://schemas.microsoft.com/office/drawing/2014/main" id="{9834D7CD-2D10-4242-B23A-7C6B97497A39}"/>
                </a:ext>
              </a:extLst>
            </p:cNvPr>
            <p:cNvSpPr/>
            <p:nvPr/>
          </p:nvSpPr>
          <p:spPr>
            <a:xfrm>
              <a:off x="4408958" y="6043182"/>
              <a:ext cx="164248" cy="45719"/>
            </a:xfrm>
            <a:custGeom>
              <a:avLst/>
              <a:gdLst>
                <a:gd name="connsiteX0" fmla="*/ 0 w 3210417"/>
                <a:gd name="connsiteY0" fmla="*/ 346285 h 692570"/>
                <a:gd name="connsiteX1" fmla="*/ 1605209 w 3210417"/>
                <a:gd name="connsiteY1" fmla="*/ 0 h 692570"/>
                <a:gd name="connsiteX2" fmla="*/ 3210418 w 3210417"/>
                <a:gd name="connsiteY2" fmla="*/ 346285 h 692570"/>
                <a:gd name="connsiteX3" fmla="*/ 1605209 w 3210417"/>
                <a:gd name="connsiteY3" fmla="*/ 692570 h 692570"/>
                <a:gd name="connsiteX4" fmla="*/ 0 w 3210417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57559 h 403844"/>
                <a:gd name="connsiteX1" fmla="*/ 1605209 w 3210418"/>
                <a:gd name="connsiteY1" fmla="*/ 212924 h 403844"/>
                <a:gd name="connsiteX2" fmla="*/ 3210418 w 3210418"/>
                <a:gd name="connsiteY2" fmla="*/ 57559 h 403844"/>
                <a:gd name="connsiteX3" fmla="*/ 1605209 w 3210418"/>
                <a:gd name="connsiteY3" fmla="*/ 403844 h 403844"/>
                <a:gd name="connsiteX4" fmla="*/ 0 w 3210418"/>
                <a:gd name="connsiteY4" fmla="*/ 57559 h 403844"/>
                <a:gd name="connsiteX0" fmla="*/ 58 w 3210476"/>
                <a:gd name="connsiteY0" fmla="*/ 57559 h 403844"/>
                <a:gd name="connsiteX1" fmla="*/ 1605267 w 3210476"/>
                <a:gd name="connsiteY1" fmla="*/ 212924 h 403844"/>
                <a:gd name="connsiteX2" fmla="*/ 3210476 w 3210476"/>
                <a:gd name="connsiteY2" fmla="*/ 57559 h 403844"/>
                <a:gd name="connsiteX3" fmla="*/ 1605267 w 3210476"/>
                <a:gd name="connsiteY3" fmla="*/ 403844 h 403844"/>
                <a:gd name="connsiteX4" fmla="*/ 58 w 3210476"/>
                <a:gd name="connsiteY4" fmla="*/ 57559 h 403844"/>
                <a:gd name="connsiteX0" fmla="*/ 58 w 3210534"/>
                <a:gd name="connsiteY0" fmla="*/ 15401 h 361686"/>
                <a:gd name="connsiteX1" fmla="*/ 1605267 w 3210534"/>
                <a:gd name="connsiteY1" fmla="*/ 170766 h 361686"/>
                <a:gd name="connsiteX2" fmla="*/ 3210476 w 3210534"/>
                <a:gd name="connsiteY2" fmla="*/ 15401 h 361686"/>
                <a:gd name="connsiteX3" fmla="*/ 1605267 w 3210534"/>
                <a:gd name="connsiteY3" fmla="*/ 361686 h 361686"/>
                <a:gd name="connsiteX4" fmla="*/ 58 w 3210534"/>
                <a:gd name="connsiteY4" fmla="*/ 15401 h 361686"/>
                <a:gd name="connsiteX0" fmla="*/ 58 w 3210476"/>
                <a:gd name="connsiteY0" fmla="*/ 20254 h 366539"/>
                <a:gd name="connsiteX1" fmla="*/ 1605267 w 3210476"/>
                <a:gd name="connsiteY1" fmla="*/ 175619 h 366539"/>
                <a:gd name="connsiteX2" fmla="*/ 3210476 w 3210476"/>
                <a:gd name="connsiteY2" fmla="*/ 20254 h 366539"/>
                <a:gd name="connsiteX3" fmla="*/ 1605267 w 3210476"/>
                <a:gd name="connsiteY3" fmla="*/ 366539 h 366539"/>
                <a:gd name="connsiteX4" fmla="*/ 58 w 3210476"/>
                <a:gd name="connsiteY4" fmla="*/ 20254 h 3665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210476" h="366539">
                  <a:moveTo>
                    <a:pt x="58" y="20254"/>
                  </a:moveTo>
                  <a:cubicBezTo>
                    <a:pt x="7704" y="-55984"/>
                    <a:pt x="718735" y="175619"/>
                    <a:pt x="1605267" y="175619"/>
                  </a:cubicBezTo>
                  <a:cubicBezTo>
                    <a:pt x="2491799" y="175619"/>
                    <a:pt x="3210476" y="-70988"/>
                    <a:pt x="3210476" y="20254"/>
                  </a:cubicBezTo>
                  <a:cubicBezTo>
                    <a:pt x="3210476" y="111496"/>
                    <a:pt x="2491799" y="366539"/>
                    <a:pt x="1605267" y="366539"/>
                  </a:cubicBezTo>
                  <a:cubicBezTo>
                    <a:pt x="718735" y="366539"/>
                    <a:pt x="-7588" y="96492"/>
                    <a:pt x="58" y="20254"/>
                  </a:cubicBezTo>
                  <a:close/>
                </a:path>
              </a:pathLst>
            </a:cu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12" name="円/楕円 27">
              <a:extLst>
                <a:ext uri="{FF2B5EF4-FFF2-40B4-BE49-F238E27FC236}">
                  <a16:creationId xmlns:a16="http://schemas.microsoft.com/office/drawing/2014/main" id="{AD4CD3E5-569A-4981-829E-DA0F7FED360D}"/>
                </a:ext>
              </a:extLst>
            </p:cNvPr>
            <p:cNvSpPr/>
            <p:nvPr/>
          </p:nvSpPr>
          <p:spPr>
            <a:xfrm rot="10800000">
              <a:off x="4215125" y="5602523"/>
              <a:ext cx="164248" cy="29109"/>
            </a:xfrm>
            <a:custGeom>
              <a:avLst/>
              <a:gdLst>
                <a:gd name="connsiteX0" fmla="*/ 0 w 3210417"/>
                <a:gd name="connsiteY0" fmla="*/ 346285 h 692570"/>
                <a:gd name="connsiteX1" fmla="*/ 1605209 w 3210417"/>
                <a:gd name="connsiteY1" fmla="*/ 0 h 692570"/>
                <a:gd name="connsiteX2" fmla="*/ 3210418 w 3210417"/>
                <a:gd name="connsiteY2" fmla="*/ 346285 h 692570"/>
                <a:gd name="connsiteX3" fmla="*/ 1605209 w 3210417"/>
                <a:gd name="connsiteY3" fmla="*/ 692570 h 692570"/>
                <a:gd name="connsiteX4" fmla="*/ 0 w 3210417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57559 h 403844"/>
                <a:gd name="connsiteX1" fmla="*/ 1605209 w 3210418"/>
                <a:gd name="connsiteY1" fmla="*/ 212924 h 403844"/>
                <a:gd name="connsiteX2" fmla="*/ 3210418 w 3210418"/>
                <a:gd name="connsiteY2" fmla="*/ 57559 h 403844"/>
                <a:gd name="connsiteX3" fmla="*/ 1605209 w 3210418"/>
                <a:gd name="connsiteY3" fmla="*/ 403844 h 403844"/>
                <a:gd name="connsiteX4" fmla="*/ 0 w 3210418"/>
                <a:gd name="connsiteY4" fmla="*/ 57559 h 403844"/>
                <a:gd name="connsiteX0" fmla="*/ 58 w 3210476"/>
                <a:gd name="connsiteY0" fmla="*/ 57559 h 403844"/>
                <a:gd name="connsiteX1" fmla="*/ 1605267 w 3210476"/>
                <a:gd name="connsiteY1" fmla="*/ 212924 h 403844"/>
                <a:gd name="connsiteX2" fmla="*/ 3210476 w 3210476"/>
                <a:gd name="connsiteY2" fmla="*/ 57559 h 403844"/>
                <a:gd name="connsiteX3" fmla="*/ 1605267 w 3210476"/>
                <a:gd name="connsiteY3" fmla="*/ 403844 h 403844"/>
                <a:gd name="connsiteX4" fmla="*/ 58 w 3210476"/>
                <a:gd name="connsiteY4" fmla="*/ 57559 h 403844"/>
                <a:gd name="connsiteX0" fmla="*/ 58 w 3210534"/>
                <a:gd name="connsiteY0" fmla="*/ 15401 h 361686"/>
                <a:gd name="connsiteX1" fmla="*/ 1605267 w 3210534"/>
                <a:gd name="connsiteY1" fmla="*/ 170766 h 361686"/>
                <a:gd name="connsiteX2" fmla="*/ 3210476 w 3210534"/>
                <a:gd name="connsiteY2" fmla="*/ 15401 h 361686"/>
                <a:gd name="connsiteX3" fmla="*/ 1605267 w 3210534"/>
                <a:gd name="connsiteY3" fmla="*/ 361686 h 361686"/>
                <a:gd name="connsiteX4" fmla="*/ 58 w 3210534"/>
                <a:gd name="connsiteY4" fmla="*/ 15401 h 361686"/>
                <a:gd name="connsiteX0" fmla="*/ 58 w 3210476"/>
                <a:gd name="connsiteY0" fmla="*/ 20254 h 366539"/>
                <a:gd name="connsiteX1" fmla="*/ 1605267 w 3210476"/>
                <a:gd name="connsiteY1" fmla="*/ 175619 h 366539"/>
                <a:gd name="connsiteX2" fmla="*/ 3210476 w 3210476"/>
                <a:gd name="connsiteY2" fmla="*/ 20254 h 366539"/>
                <a:gd name="connsiteX3" fmla="*/ 1605267 w 3210476"/>
                <a:gd name="connsiteY3" fmla="*/ 366539 h 366539"/>
                <a:gd name="connsiteX4" fmla="*/ 58 w 3210476"/>
                <a:gd name="connsiteY4" fmla="*/ 20254 h 3665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210476" h="366539">
                  <a:moveTo>
                    <a:pt x="58" y="20254"/>
                  </a:moveTo>
                  <a:cubicBezTo>
                    <a:pt x="7704" y="-55984"/>
                    <a:pt x="718735" y="175619"/>
                    <a:pt x="1605267" y="175619"/>
                  </a:cubicBezTo>
                  <a:cubicBezTo>
                    <a:pt x="2491799" y="175619"/>
                    <a:pt x="3210476" y="-70988"/>
                    <a:pt x="3210476" y="20254"/>
                  </a:cubicBezTo>
                  <a:cubicBezTo>
                    <a:pt x="3210476" y="111496"/>
                    <a:pt x="2491799" y="366539"/>
                    <a:pt x="1605267" y="366539"/>
                  </a:cubicBezTo>
                  <a:cubicBezTo>
                    <a:pt x="718735" y="366539"/>
                    <a:pt x="-7588" y="96492"/>
                    <a:pt x="58" y="20254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13" name="円/楕円 27">
              <a:extLst>
                <a:ext uri="{FF2B5EF4-FFF2-40B4-BE49-F238E27FC236}">
                  <a16:creationId xmlns:a16="http://schemas.microsoft.com/office/drawing/2014/main" id="{7040E9A1-97F4-4794-AD78-0EE216B653D6}"/>
                </a:ext>
              </a:extLst>
            </p:cNvPr>
            <p:cNvSpPr/>
            <p:nvPr/>
          </p:nvSpPr>
          <p:spPr>
            <a:xfrm rot="10800000">
              <a:off x="4591026" y="5602523"/>
              <a:ext cx="164248" cy="29109"/>
            </a:xfrm>
            <a:custGeom>
              <a:avLst/>
              <a:gdLst>
                <a:gd name="connsiteX0" fmla="*/ 0 w 3210417"/>
                <a:gd name="connsiteY0" fmla="*/ 346285 h 692570"/>
                <a:gd name="connsiteX1" fmla="*/ 1605209 w 3210417"/>
                <a:gd name="connsiteY1" fmla="*/ 0 h 692570"/>
                <a:gd name="connsiteX2" fmla="*/ 3210418 w 3210417"/>
                <a:gd name="connsiteY2" fmla="*/ 346285 h 692570"/>
                <a:gd name="connsiteX3" fmla="*/ 1605209 w 3210417"/>
                <a:gd name="connsiteY3" fmla="*/ 692570 h 692570"/>
                <a:gd name="connsiteX4" fmla="*/ 0 w 3210417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57559 h 403844"/>
                <a:gd name="connsiteX1" fmla="*/ 1605209 w 3210418"/>
                <a:gd name="connsiteY1" fmla="*/ 212924 h 403844"/>
                <a:gd name="connsiteX2" fmla="*/ 3210418 w 3210418"/>
                <a:gd name="connsiteY2" fmla="*/ 57559 h 403844"/>
                <a:gd name="connsiteX3" fmla="*/ 1605209 w 3210418"/>
                <a:gd name="connsiteY3" fmla="*/ 403844 h 403844"/>
                <a:gd name="connsiteX4" fmla="*/ 0 w 3210418"/>
                <a:gd name="connsiteY4" fmla="*/ 57559 h 403844"/>
                <a:gd name="connsiteX0" fmla="*/ 58 w 3210476"/>
                <a:gd name="connsiteY0" fmla="*/ 57559 h 403844"/>
                <a:gd name="connsiteX1" fmla="*/ 1605267 w 3210476"/>
                <a:gd name="connsiteY1" fmla="*/ 212924 h 403844"/>
                <a:gd name="connsiteX2" fmla="*/ 3210476 w 3210476"/>
                <a:gd name="connsiteY2" fmla="*/ 57559 h 403844"/>
                <a:gd name="connsiteX3" fmla="*/ 1605267 w 3210476"/>
                <a:gd name="connsiteY3" fmla="*/ 403844 h 403844"/>
                <a:gd name="connsiteX4" fmla="*/ 58 w 3210476"/>
                <a:gd name="connsiteY4" fmla="*/ 57559 h 403844"/>
                <a:gd name="connsiteX0" fmla="*/ 58 w 3210534"/>
                <a:gd name="connsiteY0" fmla="*/ 15401 h 361686"/>
                <a:gd name="connsiteX1" fmla="*/ 1605267 w 3210534"/>
                <a:gd name="connsiteY1" fmla="*/ 170766 h 361686"/>
                <a:gd name="connsiteX2" fmla="*/ 3210476 w 3210534"/>
                <a:gd name="connsiteY2" fmla="*/ 15401 h 361686"/>
                <a:gd name="connsiteX3" fmla="*/ 1605267 w 3210534"/>
                <a:gd name="connsiteY3" fmla="*/ 361686 h 361686"/>
                <a:gd name="connsiteX4" fmla="*/ 58 w 3210534"/>
                <a:gd name="connsiteY4" fmla="*/ 15401 h 361686"/>
                <a:gd name="connsiteX0" fmla="*/ 58 w 3210476"/>
                <a:gd name="connsiteY0" fmla="*/ 20254 h 366539"/>
                <a:gd name="connsiteX1" fmla="*/ 1605267 w 3210476"/>
                <a:gd name="connsiteY1" fmla="*/ 175619 h 366539"/>
                <a:gd name="connsiteX2" fmla="*/ 3210476 w 3210476"/>
                <a:gd name="connsiteY2" fmla="*/ 20254 h 366539"/>
                <a:gd name="connsiteX3" fmla="*/ 1605267 w 3210476"/>
                <a:gd name="connsiteY3" fmla="*/ 366539 h 366539"/>
                <a:gd name="connsiteX4" fmla="*/ 58 w 3210476"/>
                <a:gd name="connsiteY4" fmla="*/ 20254 h 3665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210476" h="366539">
                  <a:moveTo>
                    <a:pt x="58" y="20254"/>
                  </a:moveTo>
                  <a:cubicBezTo>
                    <a:pt x="7704" y="-55984"/>
                    <a:pt x="718735" y="175619"/>
                    <a:pt x="1605267" y="175619"/>
                  </a:cubicBezTo>
                  <a:cubicBezTo>
                    <a:pt x="2491799" y="175619"/>
                    <a:pt x="3210476" y="-70988"/>
                    <a:pt x="3210476" y="20254"/>
                  </a:cubicBezTo>
                  <a:cubicBezTo>
                    <a:pt x="3210476" y="111496"/>
                    <a:pt x="2491799" y="366539"/>
                    <a:pt x="1605267" y="366539"/>
                  </a:cubicBezTo>
                  <a:cubicBezTo>
                    <a:pt x="718735" y="366539"/>
                    <a:pt x="-7588" y="96492"/>
                    <a:pt x="58" y="20254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14" name="円/楕円 127">
              <a:extLst>
                <a:ext uri="{FF2B5EF4-FFF2-40B4-BE49-F238E27FC236}">
                  <a16:creationId xmlns:a16="http://schemas.microsoft.com/office/drawing/2014/main" id="{28B80368-93FA-499D-AF0D-C51C9DB1C607}"/>
                </a:ext>
              </a:extLst>
            </p:cNvPr>
            <p:cNvSpPr/>
            <p:nvPr/>
          </p:nvSpPr>
          <p:spPr>
            <a:xfrm>
              <a:off x="4651627" y="5688572"/>
              <a:ext cx="83926" cy="143413"/>
            </a:xfrm>
            <a:custGeom>
              <a:avLst/>
              <a:gdLst/>
              <a:ahLst/>
              <a:cxnLst/>
              <a:rect l="l" t="t" r="r" b="b"/>
              <a:pathLst>
                <a:path w="83926" h="143413">
                  <a:moveTo>
                    <a:pt x="12759" y="0"/>
                  </a:moveTo>
                  <a:cubicBezTo>
                    <a:pt x="8263" y="9969"/>
                    <a:pt x="9023" y="21953"/>
                    <a:pt x="14783" y="31931"/>
                  </a:cubicBezTo>
                  <a:lnTo>
                    <a:pt x="15311" y="32495"/>
                  </a:lnTo>
                  <a:cubicBezTo>
                    <a:pt x="22472" y="20393"/>
                    <a:pt x="32600" y="12933"/>
                    <a:pt x="43800" y="12933"/>
                  </a:cubicBezTo>
                  <a:cubicBezTo>
                    <a:pt x="65961" y="12933"/>
                    <a:pt x="83926" y="42142"/>
                    <a:pt x="83926" y="78173"/>
                  </a:cubicBezTo>
                  <a:cubicBezTo>
                    <a:pt x="83926" y="114204"/>
                    <a:pt x="65961" y="143413"/>
                    <a:pt x="43800" y="143413"/>
                  </a:cubicBezTo>
                  <a:cubicBezTo>
                    <a:pt x="21639" y="143413"/>
                    <a:pt x="3674" y="114204"/>
                    <a:pt x="3674" y="78173"/>
                  </a:cubicBezTo>
                  <a:lnTo>
                    <a:pt x="12211" y="44663"/>
                  </a:lnTo>
                  <a:cubicBezTo>
                    <a:pt x="8264" y="44011"/>
                    <a:pt x="5947" y="41284"/>
                    <a:pt x="4106" y="38095"/>
                  </a:cubicBezTo>
                  <a:cubicBezTo>
                    <a:pt x="-3810" y="24385"/>
                    <a:pt x="64" y="7329"/>
                    <a:pt x="12759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15" name="正方形/長方形 67">
              <a:extLst>
                <a:ext uri="{FF2B5EF4-FFF2-40B4-BE49-F238E27FC236}">
                  <a16:creationId xmlns:a16="http://schemas.microsoft.com/office/drawing/2014/main" id="{3CA33077-9987-4682-A573-B03DB1288B2F}"/>
                </a:ext>
              </a:extLst>
            </p:cNvPr>
            <p:cNvSpPr/>
            <p:nvPr/>
          </p:nvSpPr>
          <p:spPr>
            <a:xfrm>
              <a:off x="4466202" y="5956511"/>
              <a:ext cx="50129" cy="25695"/>
            </a:xfrm>
            <a:custGeom>
              <a:avLst/>
              <a:gdLst/>
              <a:ahLst/>
              <a:cxnLst/>
              <a:rect l="l" t="t" r="r" b="b"/>
              <a:pathLst>
                <a:path w="749072" h="1123608">
                  <a:moveTo>
                    <a:pt x="374536" y="0"/>
                  </a:moveTo>
                  <a:lnTo>
                    <a:pt x="749072" y="374536"/>
                  </a:lnTo>
                  <a:cubicBezTo>
                    <a:pt x="955923" y="581387"/>
                    <a:pt x="955923" y="916758"/>
                    <a:pt x="749072" y="1123608"/>
                  </a:cubicBezTo>
                  <a:cubicBezTo>
                    <a:pt x="542221" y="1330459"/>
                    <a:pt x="206851" y="1330459"/>
                    <a:pt x="0" y="1123608"/>
                  </a:cubicBezTo>
                  <a:cubicBezTo>
                    <a:pt x="-206851" y="916758"/>
                    <a:pt x="-206851" y="581387"/>
                    <a:pt x="0" y="374536"/>
                  </a:cubicBezTo>
                  <a:close/>
                </a:path>
              </a:pathLst>
            </a:custGeom>
            <a:solidFill>
              <a:srgbClr val="FF9966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16" name="円/楕円 225">
              <a:extLst>
                <a:ext uri="{FF2B5EF4-FFF2-40B4-BE49-F238E27FC236}">
                  <a16:creationId xmlns:a16="http://schemas.microsoft.com/office/drawing/2014/main" id="{C8F54B5C-238F-4860-BD18-C0A2530B4AF2}"/>
                </a:ext>
              </a:extLst>
            </p:cNvPr>
            <p:cNvSpPr/>
            <p:nvPr/>
          </p:nvSpPr>
          <p:spPr>
            <a:xfrm>
              <a:off x="4222760" y="5893218"/>
              <a:ext cx="90602" cy="49163"/>
            </a:xfrm>
            <a:prstGeom prst="ellipse">
              <a:avLst/>
            </a:prstGeom>
            <a:solidFill>
              <a:srgbClr val="FF7C8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17" name="円/楕円 226">
              <a:extLst>
                <a:ext uri="{FF2B5EF4-FFF2-40B4-BE49-F238E27FC236}">
                  <a16:creationId xmlns:a16="http://schemas.microsoft.com/office/drawing/2014/main" id="{FA13913E-B23C-45B5-AE0B-FCDA656F61E8}"/>
                </a:ext>
              </a:extLst>
            </p:cNvPr>
            <p:cNvSpPr/>
            <p:nvPr/>
          </p:nvSpPr>
          <p:spPr>
            <a:xfrm>
              <a:off x="4672169" y="5893218"/>
              <a:ext cx="90602" cy="49163"/>
            </a:xfrm>
            <a:prstGeom prst="ellipse">
              <a:avLst/>
            </a:prstGeom>
            <a:solidFill>
              <a:srgbClr val="FF7C8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467" name="グループ化 466">
            <a:extLst>
              <a:ext uri="{FF2B5EF4-FFF2-40B4-BE49-F238E27FC236}">
                <a16:creationId xmlns:a16="http://schemas.microsoft.com/office/drawing/2014/main" id="{8B82985D-9159-49A0-A807-F09CB3785213}"/>
              </a:ext>
            </a:extLst>
          </p:cNvPr>
          <p:cNvGrpSpPr/>
          <p:nvPr/>
        </p:nvGrpSpPr>
        <p:grpSpPr>
          <a:xfrm>
            <a:off x="832118" y="6253941"/>
            <a:ext cx="1187266" cy="1692600"/>
            <a:chOff x="5134931" y="2019293"/>
            <a:chExt cx="891722" cy="1271265"/>
          </a:xfrm>
        </p:grpSpPr>
        <p:sp>
          <p:nvSpPr>
            <p:cNvPr id="482" name="円/楕円 608">
              <a:extLst>
                <a:ext uri="{FF2B5EF4-FFF2-40B4-BE49-F238E27FC236}">
                  <a16:creationId xmlns:a16="http://schemas.microsoft.com/office/drawing/2014/main" id="{A8EE750E-0636-4F50-B152-F06E32572D55}"/>
                </a:ext>
              </a:extLst>
            </p:cNvPr>
            <p:cNvSpPr/>
            <p:nvPr/>
          </p:nvSpPr>
          <p:spPr>
            <a:xfrm>
              <a:off x="5161270" y="2019293"/>
              <a:ext cx="839041" cy="700220"/>
            </a:xfrm>
            <a:custGeom>
              <a:avLst/>
              <a:gdLst/>
              <a:ahLst/>
              <a:cxnLst/>
              <a:rect l="l" t="t" r="r" b="b"/>
              <a:pathLst>
                <a:path w="839041" h="700220">
                  <a:moveTo>
                    <a:pt x="350110" y="0"/>
                  </a:moveTo>
                  <a:lnTo>
                    <a:pt x="419521" y="6997"/>
                  </a:lnTo>
                  <a:cubicBezTo>
                    <a:pt x="441940" y="2369"/>
                    <a:pt x="465159" y="0"/>
                    <a:pt x="488931" y="0"/>
                  </a:cubicBezTo>
                  <a:cubicBezTo>
                    <a:pt x="682291" y="0"/>
                    <a:pt x="839041" y="156750"/>
                    <a:pt x="839041" y="350110"/>
                  </a:cubicBezTo>
                  <a:cubicBezTo>
                    <a:pt x="839041" y="543470"/>
                    <a:pt x="682291" y="700220"/>
                    <a:pt x="488931" y="700220"/>
                  </a:cubicBezTo>
                  <a:lnTo>
                    <a:pt x="419521" y="693223"/>
                  </a:lnTo>
                  <a:cubicBezTo>
                    <a:pt x="397101" y="697851"/>
                    <a:pt x="373882" y="700220"/>
                    <a:pt x="350110" y="700220"/>
                  </a:cubicBezTo>
                  <a:cubicBezTo>
                    <a:pt x="156750" y="700220"/>
                    <a:pt x="0" y="543470"/>
                    <a:pt x="0" y="350110"/>
                  </a:cubicBezTo>
                  <a:cubicBezTo>
                    <a:pt x="0" y="156750"/>
                    <a:pt x="156750" y="0"/>
                    <a:pt x="350110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483" name="グループ化 482">
              <a:extLst>
                <a:ext uri="{FF2B5EF4-FFF2-40B4-BE49-F238E27FC236}">
                  <a16:creationId xmlns:a16="http://schemas.microsoft.com/office/drawing/2014/main" id="{80409A2C-174C-4CEB-B1BC-820F08A290E7}"/>
                </a:ext>
              </a:extLst>
            </p:cNvPr>
            <p:cNvGrpSpPr/>
            <p:nvPr/>
          </p:nvGrpSpPr>
          <p:grpSpPr>
            <a:xfrm>
              <a:off x="5134931" y="2084524"/>
              <a:ext cx="891722" cy="1206034"/>
              <a:chOff x="2921454" y="1909736"/>
              <a:chExt cx="891722" cy="1206034"/>
            </a:xfrm>
            <a:solidFill>
              <a:srgbClr val="FFCC99"/>
            </a:solidFill>
          </p:grpSpPr>
          <p:sp>
            <p:nvSpPr>
              <p:cNvPr id="494" name="片側の 2 つの角を丸めた四角形 633">
                <a:extLst>
                  <a:ext uri="{FF2B5EF4-FFF2-40B4-BE49-F238E27FC236}">
                    <a16:creationId xmlns:a16="http://schemas.microsoft.com/office/drawing/2014/main" id="{50F028FE-F765-4CB6-B0BD-475A14C510B3}"/>
                  </a:ext>
                </a:extLst>
              </p:cNvPr>
              <p:cNvSpPr/>
              <p:nvPr/>
            </p:nvSpPr>
            <p:spPr>
              <a:xfrm>
                <a:off x="3059005" y="2743208"/>
                <a:ext cx="616622" cy="372562"/>
              </a:xfrm>
              <a:prstGeom prst="round2SameRect">
                <a:avLst>
                  <a:gd name="adj1" fmla="val 41444"/>
                  <a:gd name="adj2" fmla="val 0"/>
                </a:avLst>
              </a:pr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495" name="角丸四角形 634">
                <a:extLst>
                  <a:ext uri="{FF2B5EF4-FFF2-40B4-BE49-F238E27FC236}">
                    <a16:creationId xmlns:a16="http://schemas.microsoft.com/office/drawing/2014/main" id="{EA61E493-1D6A-40DA-B410-F325EC477538}"/>
                  </a:ext>
                </a:extLst>
              </p:cNvPr>
              <p:cNvSpPr/>
              <p:nvPr/>
            </p:nvSpPr>
            <p:spPr>
              <a:xfrm>
                <a:off x="3288605" y="2560416"/>
                <a:ext cx="157420" cy="253759"/>
              </a:xfrm>
              <a:prstGeom prst="roundRect">
                <a:avLst>
                  <a:gd name="adj" fmla="val 50000"/>
                </a:avLst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496" name="グループ化 495">
                <a:extLst>
                  <a:ext uri="{FF2B5EF4-FFF2-40B4-BE49-F238E27FC236}">
                    <a16:creationId xmlns:a16="http://schemas.microsoft.com/office/drawing/2014/main" id="{3CEB2C9D-693E-48B4-A9C6-678858059152}"/>
                  </a:ext>
                </a:extLst>
              </p:cNvPr>
              <p:cNvGrpSpPr/>
              <p:nvPr/>
            </p:nvGrpSpPr>
            <p:grpSpPr>
              <a:xfrm>
                <a:off x="2921454" y="1909736"/>
                <a:ext cx="891722" cy="809678"/>
                <a:chOff x="2791855" y="2017486"/>
                <a:chExt cx="1150919" cy="1045028"/>
              </a:xfrm>
              <a:grpFill/>
            </p:grpSpPr>
            <p:grpSp>
              <p:nvGrpSpPr>
                <p:cNvPr id="498" name="グループ化 497">
                  <a:extLst>
                    <a:ext uri="{FF2B5EF4-FFF2-40B4-BE49-F238E27FC236}">
                      <a16:creationId xmlns:a16="http://schemas.microsoft.com/office/drawing/2014/main" id="{99FCC359-FB15-404D-B4C8-4718411B2B54}"/>
                    </a:ext>
                  </a:extLst>
                </p:cNvPr>
                <p:cNvGrpSpPr/>
                <p:nvPr/>
              </p:nvGrpSpPr>
              <p:grpSpPr>
                <a:xfrm rot="20700000">
                  <a:off x="2791855" y="2459301"/>
                  <a:ext cx="222006" cy="333008"/>
                  <a:chOff x="2680607" y="2825750"/>
                  <a:chExt cx="157843" cy="236764"/>
                </a:xfrm>
                <a:grpFill/>
              </p:grpSpPr>
              <p:sp>
                <p:nvSpPr>
                  <p:cNvPr id="503" name="円/楕円 646">
                    <a:extLst>
                      <a:ext uri="{FF2B5EF4-FFF2-40B4-BE49-F238E27FC236}">
                        <a16:creationId xmlns:a16="http://schemas.microsoft.com/office/drawing/2014/main" id="{0F3B9465-1C36-41CA-9179-B8676EA39303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504" name="円/楕円 647">
                    <a:extLst>
                      <a:ext uri="{FF2B5EF4-FFF2-40B4-BE49-F238E27FC236}">
                        <a16:creationId xmlns:a16="http://schemas.microsoft.com/office/drawing/2014/main" id="{F79A85FA-45AC-49AB-8E14-CFBB879A9F41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rgbClr val="FF99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499" name="グループ化 498">
                  <a:extLst>
                    <a:ext uri="{FF2B5EF4-FFF2-40B4-BE49-F238E27FC236}">
                      <a16:creationId xmlns:a16="http://schemas.microsoft.com/office/drawing/2014/main" id="{967BC9F7-CBB4-49A4-99DF-867662615C01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3720768" y="2459301"/>
                  <a:ext cx="222006" cy="333008"/>
                  <a:chOff x="2680607" y="2825750"/>
                  <a:chExt cx="157843" cy="236764"/>
                </a:xfrm>
                <a:grpFill/>
              </p:grpSpPr>
              <p:sp>
                <p:nvSpPr>
                  <p:cNvPr id="501" name="円/楕円 644">
                    <a:extLst>
                      <a:ext uri="{FF2B5EF4-FFF2-40B4-BE49-F238E27FC236}">
                        <a16:creationId xmlns:a16="http://schemas.microsoft.com/office/drawing/2014/main" id="{AB5FE5A4-8E4D-430B-A95C-914A3B7C467E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502" name="円/楕円 645">
                    <a:extLst>
                      <a:ext uri="{FF2B5EF4-FFF2-40B4-BE49-F238E27FC236}">
                        <a16:creationId xmlns:a16="http://schemas.microsoft.com/office/drawing/2014/main" id="{CC04243F-5E1B-4B46-A478-A94246F9ED7F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rgbClr val="FF99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500" name="円/楕円 643">
                  <a:extLst>
                    <a:ext uri="{FF2B5EF4-FFF2-40B4-BE49-F238E27FC236}">
                      <a16:creationId xmlns:a16="http://schemas.microsoft.com/office/drawing/2014/main" id="{0C0E3B13-8037-4181-95C9-C8C353AE29D3}"/>
                    </a:ext>
                  </a:extLst>
                </p:cNvPr>
                <p:cNvSpPr/>
                <p:nvPr/>
              </p:nvSpPr>
              <p:spPr>
                <a:xfrm>
                  <a:off x="2902857" y="2017486"/>
                  <a:ext cx="928914" cy="1045028"/>
                </a:xfrm>
                <a:prstGeom prst="ellipse">
                  <a:avLst/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497" name="円/楕円 638">
                <a:extLst>
                  <a:ext uri="{FF2B5EF4-FFF2-40B4-BE49-F238E27FC236}">
                    <a16:creationId xmlns:a16="http://schemas.microsoft.com/office/drawing/2014/main" id="{79570EFB-B8C1-4F6C-89C8-4022F677747D}"/>
                  </a:ext>
                </a:extLst>
              </p:cNvPr>
              <p:cNvSpPr/>
              <p:nvPr/>
            </p:nvSpPr>
            <p:spPr>
              <a:xfrm>
                <a:off x="3306491" y="2448183"/>
                <a:ext cx="118869" cy="69275"/>
              </a:xfrm>
              <a:prstGeom prst="ellipse">
                <a:avLst/>
              </a:prstGeom>
              <a:solidFill>
                <a:srgbClr val="FF99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484" name="円/楕円 27">
              <a:extLst>
                <a:ext uri="{FF2B5EF4-FFF2-40B4-BE49-F238E27FC236}">
                  <a16:creationId xmlns:a16="http://schemas.microsoft.com/office/drawing/2014/main" id="{D1C0B7A3-CC9B-4DF1-941C-618E23B4FA89}"/>
                </a:ext>
              </a:extLst>
            </p:cNvPr>
            <p:cNvSpPr/>
            <p:nvPr/>
          </p:nvSpPr>
          <p:spPr>
            <a:xfrm>
              <a:off x="5457056" y="2765063"/>
              <a:ext cx="230032" cy="55295"/>
            </a:xfrm>
            <a:custGeom>
              <a:avLst/>
              <a:gdLst>
                <a:gd name="connsiteX0" fmla="*/ 0 w 3210417"/>
                <a:gd name="connsiteY0" fmla="*/ 346285 h 692570"/>
                <a:gd name="connsiteX1" fmla="*/ 1605209 w 3210417"/>
                <a:gd name="connsiteY1" fmla="*/ 0 h 692570"/>
                <a:gd name="connsiteX2" fmla="*/ 3210418 w 3210417"/>
                <a:gd name="connsiteY2" fmla="*/ 346285 h 692570"/>
                <a:gd name="connsiteX3" fmla="*/ 1605209 w 3210417"/>
                <a:gd name="connsiteY3" fmla="*/ 692570 h 692570"/>
                <a:gd name="connsiteX4" fmla="*/ 0 w 3210417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346285 h 692570"/>
                <a:gd name="connsiteX1" fmla="*/ 1605209 w 3210418"/>
                <a:gd name="connsiteY1" fmla="*/ 0 h 692570"/>
                <a:gd name="connsiteX2" fmla="*/ 3210418 w 3210418"/>
                <a:gd name="connsiteY2" fmla="*/ 346285 h 692570"/>
                <a:gd name="connsiteX3" fmla="*/ 1605209 w 3210418"/>
                <a:gd name="connsiteY3" fmla="*/ 692570 h 692570"/>
                <a:gd name="connsiteX4" fmla="*/ 0 w 3210418"/>
                <a:gd name="connsiteY4" fmla="*/ 346285 h 692570"/>
                <a:gd name="connsiteX0" fmla="*/ 0 w 3210418"/>
                <a:gd name="connsiteY0" fmla="*/ 57559 h 403844"/>
                <a:gd name="connsiteX1" fmla="*/ 1605209 w 3210418"/>
                <a:gd name="connsiteY1" fmla="*/ 212924 h 403844"/>
                <a:gd name="connsiteX2" fmla="*/ 3210418 w 3210418"/>
                <a:gd name="connsiteY2" fmla="*/ 57559 h 403844"/>
                <a:gd name="connsiteX3" fmla="*/ 1605209 w 3210418"/>
                <a:gd name="connsiteY3" fmla="*/ 403844 h 403844"/>
                <a:gd name="connsiteX4" fmla="*/ 0 w 3210418"/>
                <a:gd name="connsiteY4" fmla="*/ 57559 h 403844"/>
                <a:gd name="connsiteX0" fmla="*/ 58 w 3210476"/>
                <a:gd name="connsiteY0" fmla="*/ 57559 h 403844"/>
                <a:gd name="connsiteX1" fmla="*/ 1605267 w 3210476"/>
                <a:gd name="connsiteY1" fmla="*/ 212924 h 403844"/>
                <a:gd name="connsiteX2" fmla="*/ 3210476 w 3210476"/>
                <a:gd name="connsiteY2" fmla="*/ 57559 h 403844"/>
                <a:gd name="connsiteX3" fmla="*/ 1605267 w 3210476"/>
                <a:gd name="connsiteY3" fmla="*/ 403844 h 403844"/>
                <a:gd name="connsiteX4" fmla="*/ 58 w 3210476"/>
                <a:gd name="connsiteY4" fmla="*/ 57559 h 403844"/>
                <a:gd name="connsiteX0" fmla="*/ 58 w 3210534"/>
                <a:gd name="connsiteY0" fmla="*/ 15401 h 361686"/>
                <a:gd name="connsiteX1" fmla="*/ 1605267 w 3210534"/>
                <a:gd name="connsiteY1" fmla="*/ 170766 h 361686"/>
                <a:gd name="connsiteX2" fmla="*/ 3210476 w 3210534"/>
                <a:gd name="connsiteY2" fmla="*/ 15401 h 361686"/>
                <a:gd name="connsiteX3" fmla="*/ 1605267 w 3210534"/>
                <a:gd name="connsiteY3" fmla="*/ 361686 h 361686"/>
                <a:gd name="connsiteX4" fmla="*/ 58 w 3210534"/>
                <a:gd name="connsiteY4" fmla="*/ 15401 h 361686"/>
                <a:gd name="connsiteX0" fmla="*/ 58 w 3210476"/>
                <a:gd name="connsiteY0" fmla="*/ 20254 h 366539"/>
                <a:gd name="connsiteX1" fmla="*/ 1605267 w 3210476"/>
                <a:gd name="connsiteY1" fmla="*/ 175619 h 366539"/>
                <a:gd name="connsiteX2" fmla="*/ 3210476 w 3210476"/>
                <a:gd name="connsiteY2" fmla="*/ 20254 h 366539"/>
                <a:gd name="connsiteX3" fmla="*/ 1605267 w 3210476"/>
                <a:gd name="connsiteY3" fmla="*/ 366539 h 366539"/>
                <a:gd name="connsiteX4" fmla="*/ 58 w 3210476"/>
                <a:gd name="connsiteY4" fmla="*/ 20254 h 3665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210476" h="366539">
                  <a:moveTo>
                    <a:pt x="58" y="20254"/>
                  </a:moveTo>
                  <a:cubicBezTo>
                    <a:pt x="7704" y="-55984"/>
                    <a:pt x="718735" y="175619"/>
                    <a:pt x="1605267" y="175619"/>
                  </a:cubicBezTo>
                  <a:cubicBezTo>
                    <a:pt x="2491799" y="175619"/>
                    <a:pt x="3210476" y="-70988"/>
                    <a:pt x="3210476" y="20254"/>
                  </a:cubicBezTo>
                  <a:cubicBezTo>
                    <a:pt x="3210476" y="111496"/>
                    <a:pt x="2491799" y="366539"/>
                    <a:pt x="1605267" y="366539"/>
                  </a:cubicBezTo>
                  <a:cubicBezTo>
                    <a:pt x="718735" y="366539"/>
                    <a:pt x="-7588" y="96492"/>
                    <a:pt x="58" y="20254"/>
                  </a:cubicBezTo>
                  <a:close/>
                </a:path>
              </a:pathLst>
            </a:custGeom>
            <a:solidFill>
              <a:srgbClr val="FF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85" name="円/楕円 50">
              <a:extLst>
                <a:ext uri="{FF2B5EF4-FFF2-40B4-BE49-F238E27FC236}">
                  <a16:creationId xmlns:a16="http://schemas.microsoft.com/office/drawing/2014/main" id="{39B725C0-5C44-4EE0-BA18-83CE54B169C3}"/>
                </a:ext>
              </a:extLst>
            </p:cNvPr>
            <p:cNvSpPr/>
            <p:nvPr/>
          </p:nvSpPr>
          <p:spPr>
            <a:xfrm>
              <a:off x="5277148" y="2077526"/>
              <a:ext cx="617208" cy="288310"/>
            </a:xfrm>
            <a:custGeom>
              <a:avLst/>
              <a:gdLst/>
              <a:ahLst/>
              <a:cxnLst/>
              <a:rect l="l" t="t" r="r" b="b"/>
              <a:pathLst>
                <a:path w="617208" h="288310">
                  <a:moveTo>
                    <a:pt x="306540" y="0"/>
                  </a:moveTo>
                  <a:cubicBezTo>
                    <a:pt x="469326" y="0"/>
                    <a:pt x="601290" y="44625"/>
                    <a:pt x="601290" y="99673"/>
                  </a:cubicBezTo>
                  <a:lnTo>
                    <a:pt x="601154" y="100130"/>
                  </a:lnTo>
                  <a:cubicBezTo>
                    <a:pt x="626273" y="136691"/>
                    <a:pt x="621686" y="186815"/>
                    <a:pt x="589012" y="219488"/>
                  </a:cubicBezTo>
                  <a:lnTo>
                    <a:pt x="520191" y="288310"/>
                  </a:lnTo>
                  <a:lnTo>
                    <a:pt x="451370" y="219488"/>
                  </a:lnTo>
                  <a:lnTo>
                    <a:pt x="448184" y="214690"/>
                  </a:lnTo>
                  <a:cubicBezTo>
                    <a:pt x="447656" y="216752"/>
                    <a:pt x="446351" y="218135"/>
                    <a:pt x="444997" y="219488"/>
                  </a:cubicBezTo>
                  <a:lnTo>
                    <a:pt x="376176" y="288310"/>
                  </a:lnTo>
                  <a:lnTo>
                    <a:pt x="310859" y="222992"/>
                  </a:lnTo>
                  <a:lnTo>
                    <a:pt x="245541" y="288310"/>
                  </a:lnTo>
                  <a:lnTo>
                    <a:pt x="176720" y="219488"/>
                  </a:lnTo>
                  <a:lnTo>
                    <a:pt x="171280" y="211297"/>
                  </a:lnTo>
                  <a:cubicBezTo>
                    <a:pt x="170367" y="214728"/>
                    <a:pt x="168176" y="217153"/>
                    <a:pt x="165840" y="219488"/>
                  </a:cubicBezTo>
                  <a:lnTo>
                    <a:pt x="97019" y="288310"/>
                  </a:lnTo>
                  <a:lnTo>
                    <a:pt x="28198" y="219488"/>
                  </a:lnTo>
                  <a:cubicBezTo>
                    <a:pt x="-3184" y="188108"/>
                    <a:pt x="-8656" y="140630"/>
                    <a:pt x="13206" y="104422"/>
                  </a:cubicBezTo>
                  <a:cubicBezTo>
                    <a:pt x="11908" y="102951"/>
                    <a:pt x="11790" y="101317"/>
                    <a:pt x="11790" y="99673"/>
                  </a:cubicBezTo>
                  <a:cubicBezTo>
                    <a:pt x="11790" y="44625"/>
                    <a:pt x="143754" y="0"/>
                    <a:pt x="306540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86" name="月 485">
              <a:extLst>
                <a:ext uri="{FF2B5EF4-FFF2-40B4-BE49-F238E27FC236}">
                  <a16:creationId xmlns:a16="http://schemas.microsoft.com/office/drawing/2014/main" id="{04920967-0D5C-412B-A0FF-8ED6FD561F24}"/>
                </a:ext>
              </a:extLst>
            </p:cNvPr>
            <p:cNvSpPr/>
            <p:nvPr/>
          </p:nvSpPr>
          <p:spPr>
            <a:xfrm rot="5400000">
              <a:off x="5361435" y="2275271"/>
              <a:ext cx="45719" cy="145523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87" name="月 486">
              <a:extLst>
                <a:ext uri="{FF2B5EF4-FFF2-40B4-BE49-F238E27FC236}">
                  <a16:creationId xmlns:a16="http://schemas.microsoft.com/office/drawing/2014/main" id="{F63E56E7-5671-4EE5-8B29-3DBCF8BC0467}"/>
                </a:ext>
              </a:extLst>
            </p:cNvPr>
            <p:cNvSpPr/>
            <p:nvPr/>
          </p:nvSpPr>
          <p:spPr>
            <a:xfrm rot="5400000">
              <a:off x="5772790" y="2275271"/>
              <a:ext cx="45719" cy="145523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88" name="正方形/長方形 487">
              <a:extLst>
                <a:ext uri="{FF2B5EF4-FFF2-40B4-BE49-F238E27FC236}">
                  <a16:creationId xmlns:a16="http://schemas.microsoft.com/office/drawing/2014/main" id="{AB325E41-9308-418B-A11F-1CE724F4BB88}"/>
                </a:ext>
              </a:extLst>
            </p:cNvPr>
            <p:cNvSpPr/>
            <p:nvPr/>
          </p:nvSpPr>
          <p:spPr>
            <a:xfrm>
              <a:off x="5272482" y="3196669"/>
              <a:ext cx="615734" cy="45719"/>
            </a:xfrm>
            <a:prstGeom prst="rect">
              <a:avLst/>
            </a:prstGeom>
            <a:solidFill>
              <a:srgbClr val="FFC000">
                <a:lumMod val="40000"/>
                <a:lumOff val="6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89" name="正方形/長方形 488">
              <a:extLst>
                <a:ext uri="{FF2B5EF4-FFF2-40B4-BE49-F238E27FC236}">
                  <a16:creationId xmlns:a16="http://schemas.microsoft.com/office/drawing/2014/main" id="{F9FB9D69-9935-4DD1-8FBD-76D3B6421544}"/>
                </a:ext>
              </a:extLst>
            </p:cNvPr>
            <p:cNvSpPr/>
            <p:nvPr/>
          </p:nvSpPr>
          <p:spPr>
            <a:xfrm>
              <a:off x="5272482" y="3117457"/>
              <a:ext cx="615734" cy="45719"/>
            </a:xfrm>
            <a:prstGeom prst="rect">
              <a:avLst/>
            </a:prstGeom>
            <a:solidFill>
              <a:srgbClr val="FFC000">
                <a:lumMod val="40000"/>
                <a:lumOff val="6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90" name="円/楕円 631">
              <a:extLst>
                <a:ext uri="{FF2B5EF4-FFF2-40B4-BE49-F238E27FC236}">
                  <a16:creationId xmlns:a16="http://schemas.microsoft.com/office/drawing/2014/main" id="{31F0F391-8097-4C12-BEF7-7DB6327C4CBC}"/>
                </a:ext>
              </a:extLst>
            </p:cNvPr>
            <p:cNvSpPr/>
            <p:nvPr/>
          </p:nvSpPr>
          <p:spPr>
            <a:xfrm>
              <a:off x="5787653" y="2616404"/>
              <a:ext cx="90602" cy="49163"/>
            </a:xfrm>
            <a:prstGeom prst="ellipse">
              <a:avLst/>
            </a:prstGeom>
            <a:solidFill>
              <a:srgbClr val="FF7C8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91" name="円/楕円 632">
              <a:extLst>
                <a:ext uri="{FF2B5EF4-FFF2-40B4-BE49-F238E27FC236}">
                  <a16:creationId xmlns:a16="http://schemas.microsoft.com/office/drawing/2014/main" id="{D9341058-DBF7-4CC6-9070-E3B7FE87BA82}"/>
                </a:ext>
              </a:extLst>
            </p:cNvPr>
            <p:cNvSpPr/>
            <p:nvPr/>
          </p:nvSpPr>
          <p:spPr>
            <a:xfrm>
              <a:off x="5293692" y="2616404"/>
              <a:ext cx="90602" cy="49163"/>
            </a:xfrm>
            <a:prstGeom prst="ellipse">
              <a:avLst/>
            </a:prstGeom>
            <a:solidFill>
              <a:srgbClr val="FF7C8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92" name="月 491">
              <a:extLst>
                <a:ext uri="{FF2B5EF4-FFF2-40B4-BE49-F238E27FC236}">
                  <a16:creationId xmlns:a16="http://schemas.microsoft.com/office/drawing/2014/main" id="{5C1365DC-01BE-44CC-85E1-1B36217CB0B9}"/>
                </a:ext>
              </a:extLst>
            </p:cNvPr>
            <p:cNvSpPr/>
            <p:nvPr/>
          </p:nvSpPr>
          <p:spPr>
            <a:xfrm rot="5400000">
              <a:off x="5361435" y="2411796"/>
              <a:ext cx="45719" cy="145523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93" name="月 492">
              <a:extLst>
                <a:ext uri="{FF2B5EF4-FFF2-40B4-BE49-F238E27FC236}">
                  <a16:creationId xmlns:a16="http://schemas.microsoft.com/office/drawing/2014/main" id="{70BDD5B6-A391-4C20-8BAD-DF33B98FAEF1}"/>
                </a:ext>
              </a:extLst>
            </p:cNvPr>
            <p:cNvSpPr/>
            <p:nvPr/>
          </p:nvSpPr>
          <p:spPr>
            <a:xfrm rot="5400000">
              <a:off x="5772790" y="2411796"/>
              <a:ext cx="45719" cy="145523"/>
            </a:xfrm>
            <a:prstGeom prst="moon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528" name="グループ化 527">
            <a:extLst>
              <a:ext uri="{FF2B5EF4-FFF2-40B4-BE49-F238E27FC236}">
                <a16:creationId xmlns:a16="http://schemas.microsoft.com/office/drawing/2014/main" id="{3E8E1D8D-5742-4C98-B160-3ACCA5565C45}"/>
              </a:ext>
            </a:extLst>
          </p:cNvPr>
          <p:cNvGrpSpPr/>
          <p:nvPr/>
        </p:nvGrpSpPr>
        <p:grpSpPr>
          <a:xfrm>
            <a:off x="347660" y="7937787"/>
            <a:ext cx="3735029" cy="807492"/>
            <a:chOff x="347660" y="4810126"/>
            <a:chExt cx="3735029" cy="807492"/>
          </a:xfrm>
        </p:grpSpPr>
        <p:grpSp>
          <p:nvGrpSpPr>
            <p:cNvPr id="529" name="グループ化 528">
              <a:extLst>
                <a:ext uri="{FF2B5EF4-FFF2-40B4-BE49-F238E27FC236}">
                  <a16:creationId xmlns:a16="http://schemas.microsoft.com/office/drawing/2014/main" id="{152117D5-E949-4723-B177-BF8502A48D22}"/>
                </a:ext>
              </a:extLst>
            </p:cNvPr>
            <p:cNvGrpSpPr/>
            <p:nvPr/>
          </p:nvGrpSpPr>
          <p:grpSpPr>
            <a:xfrm>
              <a:off x="427231" y="4867059"/>
              <a:ext cx="204231" cy="694854"/>
              <a:chOff x="1628799" y="4190334"/>
              <a:chExt cx="234076" cy="737178"/>
            </a:xfrm>
          </p:grpSpPr>
          <p:sp>
            <p:nvSpPr>
              <p:cNvPr id="712" name="正方形/長方形 711">
                <a:extLst>
                  <a:ext uri="{FF2B5EF4-FFF2-40B4-BE49-F238E27FC236}">
                    <a16:creationId xmlns:a16="http://schemas.microsoft.com/office/drawing/2014/main" id="{032CEDA3-F769-4F43-8E0F-1DC2D2A3A7F0}"/>
                  </a:ext>
                </a:extLst>
              </p:cNvPr>
              <p:cNvSpPr/>
              <p:nvPr/>
            </p:nvSpPr>
            <p:spPr bwMode="auto">
              <a:xfrm>
                <a:off x="1722072" y="4190334"/>
                <a:ext cx="47529" cy="737178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13" name="フリーフォーム: 図形 712">
                <a:extLst>
                  <a:ext uri="{FF2B5EF4-FFF2-40B4-BE49-F238E27FC236}">
                    <a16:creationId xmlns:a16="http://schemas.microsoft.com/office/drawing/2014/main" id="{47738A58-0DA6-4F9B-82AC-76BFDDEAFF3A}"/>
                  </a:ext>
                </a:extLst>
              </p:cNvPr>
              <p:cNvSpPr/>
              <p:nvPr/>
            </p:nvSpPr>
            <p:spPr bwMode="auto">
              <a:xfrm>
                <a:off x="1628799" y="42437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4" name="フリーフォーム: 図形 713">
                <a:extLst>
                  <a:ext uri="{FF2B5EF4-FFF2-40B4-BE49-F238E27FC236}">
                    <a16:creationId xmlns:a16="http://schemas.microsoft.com/office/drawing/2014/main" id="{E7B3F426-F394-444B-9B64-A4941A199B43}"/>
                  </a:ext>
                </a:extLst>
              </p:cNvPr>
              <p:cNvSpPr/>
              <p:nvPr/>
            </p:nvSpPr>
            <p:spPr bwMode="auto">
              <a:xfrm>
                <a:off x="1628799" y="43003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15" name="フリーフォーム: 図形 714">
                <a:extLst>
                  <a:ext uri="{FF2B5EF4-FFF2-40B4-BE49-F238E27FC236}">
                    <a16:creationId xmlns:a16="http://schemas.microsoft.com/office/drawing/2014/main" id="{D1D1CCD8-2BF9-4E1B-8DA5-9A36E65FFD74}"/>
                  </a:ext>
                </a:extLst>
              </p:cNvPr>
              <p:cNvSpPr/>
              <p:nvPr/>
            </p:nvSpPr>
            <p:spPr bwMode="auto">
              <a:xfrm>
                <a:off x="1628799" y="447471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6" name="フリーフォーム: 図形 715">
                <a:extLst>
                  <a:ext uri="{FF2B5EF4-FFF2-40B4-BE49-F238E27FC236}">
                    <a16:creationId xmlns:a16="http://schemas.microsoft.com/office/drawing/2014/main" id="{F52780DD-6E1B-44A3-9A34-5EFFBA97258C}"/>
                  </a:ext>
                </a:extLst>
              </p:cNvPr>
              <p:cNvSpPr/>
              <p:nvPr/>
            </p:nvSpPr>
            <p:spPr bwMode="auto">
              <a:xfrm>
                <a:off x="1628799" y="453135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17" name="フリーフォーム: 図形 716">
                <a:extLst>
                  <a:ext uri="{FF2B5EF4-FFF2-40B4-BE49-F238E27FC236}">
                    <a16:creationId xmlns:a16="http://schemas.microsoft.com/office/drawing/2014/main" id="{235A2C41-F8F5-4070-80CF-289A20F44390}"/>
                  </a:ext>
                </a:extLst>
              </p:cNvPr>
              <p:cNvSpPr/>
              <p:nvPr/>
            </p:nvSpPr>
            <p:spPr bwMode="auto">
              <a:xfrm>
                <a:off x="1628799" y="458800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8" name="フリーフォーム: 図形 717">
                <a:extLst>
                  <a:ext uri="{FF2B5EF4-FFF2-40B4-BE49-F238E27FC236}">
                    <a16:creationId xmlns:a16="http://schemas.microsoft.com/office/drawing/2014/main" id="{E1B1AF5A-C88A-47D2-9154-BB8596B8E9D6}"/>
                  </a:ext>
                </a:extLst>
              </p:cNvPr>
              <p:cNvSpPr/>
              <p:nvPr/>
            </p:nvSpPr>
            <p:spPr bwMode="auto">
              <a:xfrm>
                <a:off x="1628799" y="464464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19" name="フリーフォーム: 図形 718">
                <a:extLst>
                  <a:ext uri="{FF2B5EF4-FFF2-40B4-BE49-F238E27FC236}">
                    <a16:creationId xmlns:a16="http://schemas.microsoft.com/office/drawing/2014/main" id="{93D27916-A088-4E21-8781-21B2B25DFDCB}"/>
                  </a:ext>
                </a:extLst>
              </p:cNvPr>
              <p:cNvSpPr/>
              <p:nvPr/>
            </p:nvSpPr>
            <p:spPr bwMode="auto">
              <a:xfrm>
                <a:off x="1628799" y="47009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0" name="フリーフォーム: 図形 719">
                <a:extLst>
                  <a:ext uri="{FF2B5EF4-FFF2-40B4-BE49-F238E27FC236}">
                    <a16:creationId xmlns:a16="http://schemas.microsoft.com/office/drawing/2014/main" id="{68225DBB-A8FF-4503-889B-EF1CD939D009}"/>
                  </a:ext>
                </a:extLst>
              </p:cNvPr>
              <p:cNvSpPr/>
              <p:nvPr/>
            </p:nvSpPr>
            <p:spPr bwMode="auto">
              <a:xfrm>
                <a:off x="1628799" y="47575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21" name="フリーフォーム: 図形 720">
                <a:extLst>
                  <a:ext uri="{FF2B5EF4-FFF2-40B4-BE49-F238E27FC236}">
                    <a16:creationId xmlns:a16="http://schemas.microsoft.com/office/drawing/2014/main" id="{7DF6BC72-2FF8-4A14-8ABD-DFE5DF894F30}"/>
                  </a:ext>
                </a:extLst>
              </p:cNvPr>
              <p:cNvSpPr/>
              <p:nvPr/>
            </p:nvSpPr>
            <p:spPr bwMode="auto">
              <a:xfrm>
                <a:off x="1628799" y="481422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2" name="フリーフォーム: 図形 721">
                <a:extLst>
                  <a:ext uri="{FF2B5EF4-FFF2-40B4-BE49-F238E27FC236}">
                    <a16:creationId xmlns:a16="http://schemas.microsoft.com/office/drawing/2014/main" id="{5E6E1B89-8C51-4BCD-85D0-2385AE298E3F}"/>
                  </a:ext>
                </a:extLst>
              </p:cNvPr>
              <p:cNvSpPr/>
              <p:nvPr/>
            </p:nvSpPr>
            <p:spPr bwMode="auto">
              <a:xfrm>
                <a:off x="1628799" y="487086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30" name="グループ化 529">
              <a:extLst>
                <a:ext uri="{FF2B5EF4-FFF2-40B4-BE49-F238E27FC236}">
                  <a16:creationId xmlns:a16="http://schemas.microsoft.com/office/drawing/2014/main" id="{D9C4D109-643B-476D-A1C6-0329DEC6EDEE}"/>
                </a:ext>
              </a:extLst>
            </p:cNvPr>
            <p:cNvGrpSpPr/>
            <p:nvPr/>
          </p:nvGrpSpPr>
          <p:grpSpPr>
            <a:xfrm>
              <a:off x="651068" y="4867059"/>
              <a:ext cx="204231" cy="694854"/>
              <a:chOff x="1628799" y="4190334"/>
              <a:chExt cx="234076" cy="737178"/>
            </a:xfrm>
          </p:grpSpPr>
          <p:sp>
            <p:nvSpPr>
              <p:cNvPr id="701" name="正方形/長方形 700">
                <a:extLst>
                  <a:ext uri="{FF2B5EF4-FFF2-40B4-BE49-F238E27FC236}">
                    <a16:creationId xmlns:a16="http://schemas.microsoft.com/office/drawing/2014/main" id="{96A7CDA6-B3A8-43AD-AEE7-1F6FE3481409}"/>
                  </a:ext>
                </a:extLst>
              </p:cNvPr>
              <p:cNvSpPr/>
              <p:nvPr/>
            </p:nvSpPr>
            <p:spPr bwMode="auto">
              <a:xfrm>
                <a:off x="1722072" y="4190334"/>
                <a:ext cx="47529" cy="737178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02" name="フリーフォーム: 図形 701">
                <a:extLst>
                  <a:ext uri="{FF2B5EF4-FFF2-40B4-BE49-F238E27FC236}">
                    <a16:creationId xmlns:a16="http://schemas.microsoft.com/office/drawing/2014/main" id="{F3DB5965-05C9-465F-AF36-8221E96FE837}"/>
                  </a:ext>
                </a:extLst>
              </p:cNvPr>
              <p:cNvSpPr/>
              <p:nvPr/>
            </p:nvSpPr>
            <p:spPr bwMode="auto">
              <a:xfrm>
                <a:off x="1628799" y="42437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3" name="フリーフォーム: 図形 702">
                <a:extLst>
                  <a:ext uri="{FF2B5EF4-FFF2-40B4-BE49-F238E27FC236}">
                    <a16:creationId xmlns:a16="http://schemas.microsoft.com/office/drawing/2014/main" id="{71FC8842-C5F7-435D-A1BD-8F5ABC213C57}"/>
                  </a:ext>
                </a:extLst>
              </p:cNvPr>
              <p:cNvSpPr/>
              <p:nvPr/>
            </p:nvSpPr>
            <p:spPr bwMode="auto">
              <a:xfrm>
                <a:off x="1628799" y="43003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04" name="フリーフォーム: 図形 703">
                <a:extLst>
                  <a:ext uri="{FF2B5EF4-FFF2-40B4-BE49-F238E27FC236}">
                    <a16:creationId xmlns:a16="http://schemas.microsoft.com/office/drawing/2014/main" id="{1D6146CC-441F-4248-AD5C-6A26ECA30E50}"/>
                  </a:ext>
                </a:extLst>
              </p:cNvPr>
              <p:cNvSpPr/>
              <p:nvPr/>
            </p:nvSpPr>
            <p:spPr bwMode="auto">
              <a:xfrm>
                <a:off x="1628799" y="447471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5" name="フリーフォーム: 図形 704">
                <a:extLst>
                  <a:ext uri="{FF2B5EF4-FFF2-40B4-BE49-F238E27FC236}">
                    <a16:creationId xmlns:a16="http://schemas.microsoft.com/office/drawing/2014/main" id="{12DB8711-7290-4156-A1B4-21DFB3AA9E66}"/>
                  </a:ext>
                </a:extLst>
              </p:cNvPr>
              <p:cNvSpPr/>
              <p:nvPr/>
            </p:nvSpPr>
            <p:spPr bwMode="auto">
              <a:xfrm>
                <a:off x="1628799" y="453135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06" name="フリーフォーム: 図形 705">
                <a:extLst>
                  <a:ext uri="{FF2B5EF4-FFF2-40B4-BE49-F238E27FC236}">
                    <a16:creationId xmlns:a16="http://schemas.microsoft.com/office/drawing/2014/main" id="{75592F39-0893-4C82-8F62-80EB918FCB1C}"/>
                  </a:ext>
                </a:extLst>
              </p:cNvPr>
              <p:cNvSpPr/>
              <p:nvPr/>
            </p:nvSpPr>
            <p:spPr bwMode="auto">
              <a:xfrm>
                <a:off x="1628799" y="458800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7" name="フリーフォーム: 図形 706">
                <a:extLst>
                  <a:ext uri="{FF2B5EF4-FFF2-40B4-BE49-F238E27FC236}">
                    <a16:creationId xmlns:a16="http://schemas.microsoft.com/office/drawing/2014/main" id="{30224E6D-E82E-4F17-A0B3-9D100E6B41FD}"/>
                  </a:ext>
                </a:extLst>
              </p:cNvPr>
              <p:cNvSpPr/>
              <p:nvPr/>
            </p:nvSpPr>
            <p:spPr bwMode="auto">
              <a:xfrm>
                <a:off x="1628799" y="464464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08" name="フリーフォーム: 図形 707">
                <a:extLst>
                  <a:ext uri="{FF2B5EF4-FFF2-40B4-BE49-F238E27FC236}">
                    <a16:creationId xmlns:a16="http://schemas.microsoft.com/office/drawing/2014/main" id="{588CD5B3-7B49-479F-AAA5-B0303432C45A}"/>
                  </a:ext>
                </a:extLst>
              </p:cNvPr>
              <p:cNvSpPr/>
              <p:nvPr/>
            </p:nvSpPr>
            <p:spPr bwMode="auto">
              <a:xfrm>
                <a:off x="1628799" y="47009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9" name="フリーフォーム: 図形 708">
                <a:extLst>
                  <a:ext uri="{FF2B5EF4-FFF2-40B4-BE49-F238E27FC236}">
                    <a16:creationId xmlns:a16="http://schemas.microsoft.com/office/drawing/2014/main" id="{F69B9ABF-80D0-46B1-948D-B8042A9B4684}"/>
                  </a:ext>
                </a:extLst>
              </p:cNvPr>
              <p:cNvSpPr/>
              <p:nvPr/>
            </p:nvSpPr>
            <p:spPr bwMode="auto">
              <a:xfrm>
                <a:off x="1628799" y="47575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10" name="フリーフォーム: 図形 709">
                <a:extLst>
                  <a:ext uri="{FF2B5EF4-FFF2-40B4-BE49-F238E27FC236}">
                    <a16:creationId xmlns:a16="http://schemas.microsoft.com/office/drawing/2014/main" id="{5A7E0FF0-FE12-44DC-82F2-8275D37D805D}"/>
                  </a:ext>
                </a:extLst>
              </p:cNvPr>
              <p:cNvSpPr/>
              <p:nvPr/>
            </p:nvSpPr>
            <p:spPr bwMode="auto">
              <a:xfrm>
                <a:off x="1628799" y="481422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1" name="フリーフォーム: 図形 710">
                <a:extLst>
                  <a:ext uri="{FF2B5EF4-FFF2-40B4-BE49-F238E27FC236}">
                    <a16:creationId xmlns:a16="http://schemas.microsoft.com/office/drawing/2014/main" id="{4A09347E-EE66-4434-BFCC-622BC08CE895}"/>
                  </a:ext>
                </a:extLst>
              </p:cNvPr>
              <p:cNvSpPr/>
              <p:nvPr/>
            </p:nvSpPr>
            <p:spPr bwMode="auto">
              <a:xfrm>
                <a:off x="1628799" y="487086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31" name="グループ化 530">
              <a:extLst>
                <a:ext uri="{FF2B5EF4-FFF2-40B4-BE49-F238E27FC236}">
                  <a16:creationId xmlns:a16="http://schemas.microsoft.com/office/drawing/2014/main" id="{A318DF7C-FEB6-4A2E-A075-E58C93ECACFE}"/>
                </a:ext>
              </a:extLst>
            </p:cNvPr>
            <p:cNvGrpSpPr/>
            <p:nvPr/>
          </p:nvGrpSpPr>
          <p:grpSpPr>
            <a:xfrm>
              <a:off x="874906" y="4867059"/>
              <a:ext cx="204231" cy="694854"/>
              <a:chOff x="1628799" y="4190334"/>
              <a:chExt cx="234076" cy="737178"/>
            </a:xfrm>
          </p:grpSpPr>
          <p:sp>
            <p:nvSpPr>
              <p:cNvPr id="690" name="正方形/長方形 689">
                <a:extLst>
                  <a:ext uri="{FF2B5EF4-FFF2-40B4-BE49-F238E27FC236}">
                    <a16:creationId xmlns:a16="http://schemas.microsoft.com/office/drawing/2014/main" id="{7ADA6884-A305-4C2E-850E-91E288CFC783}"/>
                  </a:ext>
                </a:extLst>
              </p:cNvPr>
              <p:cNvSpPr/>
              <p:nvPr/>
            </p:nvSpPr>
            <p:spPr bwMode="auto">
              <a:xfrm>
                <a:off x="1722072" y="4190334"/>
                <a:ext cx="47529" cy="737178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91" name="フリーフォーム: 図形 690">
                <a:extLst>
                  <a:ext uri="{FF2B5EF4-FFF2-40B4-BE49-F238E27FC236}">
                    <a16:creationId xmlns:a16="http://schemas.microsoft.com/office/drawing/2014/main" id="{6A74DA03-BAC7-4362-BF57-F48844DF8778}"/>
                  </a:ext>
                </a:extLst>
              </p:cNvPr>
              <p:cNvSpPr/>
              <p:nvPr/>
            </p:nvSpPr>
            <p:spPr bwMode="auto">
              <a:xfrm>
                <a:off x="1628799" y="42437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2" name="フリーフォーム: 図形 691">
                <a:extLst>
                  <a:ext uri="{FF2B5EF4-FFF2-40B4-BE49-F238E27FC236}">
                    <a16:creationId xmlns:a16="http://schemas.microsoft.com/office/drawing/2014/main" id="{2B796AC1-F3D3-44BB-8433-7E024EFFCB22}"/>
                  </a:ext>
                </a:extLst>
              </p:cNvPr>
              <p:cNvSpPr/>
              <p:nvPr/>
            </p:nvSpPr>
            <p:spPr bwMode="auto">
              <a:xfrm>
                <a:off x="1628799" y="43003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93" name="フリーフォーム: 図形 692">
                <a:extLst>
                  <a:ext uri="{FF2B5EF4-FFF2-40B4-BE49-F238E27FC236}">
                    <a16:creationId xmlns:a16="http://schemas.microsoft.com/office/drawing/2014/main" id="{EF8D7BC3-DAE6-457E-9E21-EF8B8695F877}"/>
                  </a:ext>
                </a:extLst>
              </p:cNvPr>
              <p:cNvSpPr/>
              <p:nvPr/>
            </p:nvSpPr>
            <p:spPr bwMode="auto">
              <a:xfrm>
                <a:off x="1628799" y="447471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4" name="フリーフォーム: 図形 693">
                <a:extLst>
                  <a:ext uri="{FF2B5EF4-FFF2-40B4-BE49-F238E27FC236}">
                    <a16:creationId xmlns:a16="http://schemas.microsoft.com/office/drawing/2014/main" id="{7FF19D61-3BA8-4298-904F-7EE0307FAE21}"/>
                  </a:ext>
                </a:extLst>
              </p:cNvPr>
              <p:cNvSpPr/>
              <p:nvPr/>
            </p:nvSpPr>
            <p:spPr bwMode="auto">
              <a:xfrm>
                <a:off x="1628799" y="453135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95" name="フリーフォーム: 図形 694">
                <a:extLst>
                  <a:ext uri="{FF2B5EF4-FFF2-40B4-BE49-F238E27FC236}">
                    <a16:creationId xmlns:a16="http://schemas.microsoft.com/office/drawing/2014/main" id="{864DAFF0-168D-414E-AF94-D6FE661FA50C}"/>
                  </a:ext>
                </a:extLst>
              </p:cNvPr>
              <p:cNvSpPr/>
              <p:nvPr/>
            </p:nvSpPr>
            <p:spPr bwMode="auto">
              <a:xfrm>
                <a:off x="1628799" y="458800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6" name="フリーフォーム: 図形 695">
                <a:extLst>
                  <a:ext uri="{FF2B5EF4-FFF2-40B4-BE49-F238E27FC236}">
                    <a16:creationId xmlns:a16="http://schemas.microsoft.com/office/drawing/2014/main" id="{3C32105A-D9BF-4131-ABB0-F752772A6378}"/>
                  </a:ext>
                </a:extLst>
              </p:cNvPr>
              <p:cNvSpPr/>
              <p:nvPr/>
            </p:nvSpPr>
            <p:spPr bwMode="auto">
              <a:xfrm>
                <a:off x="1628799" y="464464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97" name="フリーフォーム: 図形 696">
                <a:extLst>
                  <a:ext uri="{FF2B5EF4-FFF2-40B4-BE49-F238E27FC236}">
                    <a16:creationId xmlns:a16="http://schemas.microsoft.com/office/drawing/2014/main" id="{87FEAD95-A639-4634-B676-C86D8565A86F}"/>
                  </a:ext>
                </a:extLst>
              </p:cNvPr>
              <p:cNvSpPr/>
              <p:nvPr/>
            </p:nvSpPr>
            <p:spPr bwMode="auto">
              <a:xfrm>
                <a:off x="1628799" y="47009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8" name="フリーフォーム: 図形 697">
                <a:extLst>
                  <a:ext uri="{FF2B5EF4-FFF2-40B4-BE49-F238E27FC236}">
                    <a16:creationId xmlns:a16="http://schemas.microsoft.com/office/drawing/2014/main" id="{3F552469-BACB-413A-9C50-60C1D3A658EE}"/>
                  </a:ext>
                </a:extLst>
              </p:cNvPr>
              <p:cNvSpPr/>
              <p:nvPr/>
            </p:nvSpPr>
            <p:spPr bwMode="auto">
              <a:xfrm>
                <a:off x="1628799" y="47575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99" name="フリーフォーム: 図形 698">
                <a:extLst>
                  <a:ext uri="{FF2B5EF4-FFF2-40B4-BE49-F238E27FC236}">
                    <a16:creationId xmlns:a16="http://schemas.microsoft.com/office/drawing/2014/main" id="{367A4E27-8445-46C8-81A0-76CB2437903E}"/>
                  </a:ext>
                </a:extLst>
              </p:cNvPr>
              <p:cNvSpPr/>
              <p:nvPr/>
            </p:nvSpPr>
            <p:spPr bwMode="auto">
              <a:xfrm>
                <a:off x="1628799" y="481422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0" name="フリーフォーム: 図形 699">
                <a:extLst>
                  <a:ext uri="{FF2B5EF4-FFF2-40B4-BE49-F238E27FC236}">
                    <a16:creationId xmlns:a16="http://schemas.microsoft.com/office/drawing/2014/main" id="{2DE7677F-EDC0-4BBC-BDF5-D80F19B5FB9C}"/>
                  </a:ext>
                </a:extLst>
              </p:cNvPr>
              <p:cNvSpPr/>
              <p:nvPr/>
            </p:nvSpPr>
            <p:spPr bwMode="auto">
              <a:xfrm>
                <a:off x="1628799" y="487086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32" name="グループ化 531">
              <a:extLst>
                <a:ext uri="{FF2B5EF4-FFF2-40B4-BE49-F238E27FC236}">
                  <a16:creationId xmlns:a16="http://schemas.microsoft.com/office/drawing/2014/main" id="{651230E4-410A-46CB-A505-D0CA98FC3B85}"/>
                </a:ext>
              </a:extLst>
            </p:cNvPr>
            <p:cNvGrpSpPr/>
            <p:nvPr/>
          </p:nvGrpSpPr>
          <p:grpSpPr>
            <a:xfrm>
              <a:off x="1098743" y="4867059"/>
              <a:ext cx="204231" cy="694854"/>
              <a:chOff x="1628799" y="4190334"/>
              <a:chExt cx="234076" cy="737178"/>
            </a:xfrm>
          </p:grpSpPr>
          <p:sp>
            <p:nvSpPr>
              <p:cNvPr id="679" name="正方形/長方形 678">
                <a:extLst>
                  <a:ext uri="{FF2B5EF4-FFF2-40B4-BE49-F238E27FC236}">
                    <a16:creationId xmlns:a16="http://schemas.microsoft.com/office/drawing/2014/main" id="{76434F0D-0A38-4D4D-B118-ABF4FE6FAD93}"/>
                  </a:ext>
                </a:extLst>
              </p:cNvPr>
              <p:cNvSpPr/>
              <p:nvPr/>
            </p:nvSpPr>
            <p:spPr bwMode="auto">
              <a:xfrm>
                <a:off x="1722072" y="4190334"/>
                <a:ext cx="47529" cy="737178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80" name="フリーフォーム: 図形 679">
                <a:extLst>
                  <a:ext uri="{FF2B5EF4-FFF2-40B4-BE49-F238E27FC236}">
                    <a16:creationId xmlns:a16="http://schemas.microsoft.com/office/drawing/2014/main" id="{862D48A9-567A-4F3F-8ADC-07ECF60FBA28}"/>
                  </a:ext>
                </a:extLst>
              </p:cNvPr>
              <p:cNvSpPr/>
              <p:nvPr/>
            </p:nvSpPr>
            <p:spPr bwMode="auto">
              <a:xfrm>
                <a:off x="1628799" y="42437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1" name="フリーフォーム: 図形 680">
                <a:extLst>
                  <a:ext uri="{FF2B5EF4-FFF2-40B4-BE49-F238E27FC236}">
                    <a16:creationId xmlns:a16="http://schemas.microsoft.com/office/drawing/2014/main" id="{49F68A75-26DB-412D-BF93-D201B420BD5C}"/>
                  </a:ext>
                </a:extLst>
              </p:cNvPr>
              <p:cNvSpPr/>
              <p:nvPr/>
            </p:nvSpPr>
            <p:spPr bwMode="auto">
              <a:xfrm>
                <a:off x="1628799" y="43003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82" name="フリーフォーム: 図形 681">
                <a:extLst>
                  <a:ext uri="{FF2B5EF4-FFF2-40B4-BE49-F238E27FC236}">
                    <a16:creationId xmlns:a16="http://schemas.microsoft.com/office/drawing/2014/main" id="{ABF14591-1666-4F52-9D35-844DAE9AEFF6}"/>
                  </a:ext>
                </a:extLst>
              </p:cNvPr>
              <p:cNvSpPr/>
              <p:nvPr/>
            </p:nvSpPr>
            <p:spPr bwMode="auto">
              <a:xfrm>
                <a:off x="1628799" y="447471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3" name="フリーフォーム: 図形 682">
                <a:extLst>
                  <a:ext uri="{FF2B5EF4-FFF2-40B4-BE49-F238E27FC236}">
                    <a16:creationId xmlns:a16="http://schemas.microsoft.com/office/drawing/2014/main" id="{4D9C1D34-47B9-4676-BF90-BA58F5DF62BA}"/>
                  </a:ext>
                </a:extLst>
              </p:cNvPr>
              <p:cNvSpPr/>
              <p:nvPr/>
            </p:nvSpPr>
            <p:spPr bwMode="auto">
              <a:xfrm>
                <a:off x="1628799" y="453135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84" name="フリーフォーム: 図形 683">
                <a:extLst>
                  <a:ext uri="{FF2B5EF4-FFF2-40B4-BE49-F238E27FC236}">
                    <a16:creationId xmlns:a16="http://schemas.microsoft.com/office/drawing/2014/main" id="{CA699DAC-381B-4382-802E-2C6F4CB23D6E}"/>
                  </a:ext>
                </a:extLst>
              </p:cNvPr>
              <p:cNvSpPr/>
              <p:nvPr/>
            </p:nvSpPr>
            <p:spPr bwMode="auto">
              <a:xfrm>
                <a:off x="1628799" y="458800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5" name="フリーフォーム: 図形 684">
                <a:extLst>
                  <a:ext uri="{FF2B5EF4-FFF2-40B4-BE49-F238E27FC236}">
                    <a16:creationId xmlns:a16="http://schemas.microsoft.com/office/drawing/2014/main" id="{CC03669A-E5ED-424B-9610-2A880333DCEB}"/>
                  </a:ext>
                </a:extLst>
              </p:cNvPr>
              <p:cNvSpPr/>
              <p:nvPr/>
            </p:nvSpPr>
            <p:spPr bwMode="auto">
              <a:xfrm>
                <a:off x="1628799" y="464464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86" name="フリーフォーム: 図形 685">
                <a:extLst>
                  <a:ext uri="{FF2B5EF4-FFF2-40B4-BE49-F238E27FC236}">
                    <a16:creationId xmlns:a16="http://schemas.microsoft.com/office/drawing/2014/main" id="{7CAFAEC1-D8D5-46E1-AA36-B10D3F38AE2F}"/>
                  </a:ext>
                </a:extLst>
              </p:cNvPr>
              <p:cNvSpPr/>
              <p:nvPr/>
            </p:nvSpPr>
            <p:spPr bwMode="auto">
              <a:xfrm>
                <a:off x="1628799" y="47009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7" name="フリーフォーム: 図形 686">
                <a:extLst>
                  <a:ext uri="{FF2B5EF4-FFF2-40B4-BE49-F238E27FC236}">
                    <a16:creationId xmlns:a16="http://schemas.microsoft.com/office/drawing/2014/main" id="{73CF64E7-EB30-4C79-A1C5-A1FD96A11FB7}"/>
                  </a:ext>
                </a:extLst>
              </p:cNvPr>
              <p:cNvSpPr/>
              <p:nvPr/>
            </p:nvSpPr>
            <p:spPr bwMode="auto">
              <a:xfrm>
                <a:off x="1628799" y="47575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88" name="フリーフォーム: 図形 687">
                <a:extLst>
                  <a:ext uri="{FF2B5EF4-FFF2-40B4-BE49-F238E27FC236}">
                    <a16:creationId xmlns:a16="http://schemas.microsoft.com/office/drawing/2014/main" id="{649F688A-17C2-4986-81BB-8A9518E568C0}"/>
                  </a:ext>
                </a:extLst>
              </p:cNvPr>
              <p:cNvSpPr/>
              <p:nvPr/>
            </p:nvSpPr>
            <p:spPr bwMode="auto">
              <a:xfrm>
                <a:off x="1628799" y="481422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9" name="フリーフォーム: 図形 688">
                <a:extLst>
                  <a:ext uri="{FF2B5EF4-FFF2-40B4-BE49-F238E27FC236}">
                    <a16:creationId xmlns:a16="http://schemas.microsoft.com/office/drawing/2014/main" id="{5B94C9AE-A733-494D-B1EA-839447B71CA9}"/>
                  </a:ext>
                </a:extLst>
              </p:cNvPr>
              <p:cNvSpPr/>
              <p:nvPr/>
            </p:nvSpPr>
            <p:spPr bwMode="auto">
              <a:xfrm>
                <a:off x="1628799" y="487086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33" name="グループ化 532">
              <a:extLst>
                <a:ext uri="{FF2B5EF4-FFF2-40B4-BE49-F238E27FC236}">
                  <a16:creationId xmlns:a16="http://schemas.microsoft.com/office/drawing/2014/main" id="{4F59E03F-192A-4601-91E7-07E52DFF9358}"/>
                </a:ext>
              </a:extLst>
            </p:cNvPr>
            <p:cNvGrpSpPr/>
            <p:nvPr/>
          </p:nvGrpSpPr>
          <p:grpSpPr>
            <a:xfrm>
              <a:off x="1322581" y="4867059"/>
              <a:ext cx="204231" cy="694854"/>
              <a:chOff x="1628799" y="4190334"/>
              <a:chExt cx="234076" cy="737178"/>
            </a:xfrm>
          </p:grpSpPr>
          <p:sp>
            <p:nvSpPr>
              <p:cNvPr id="668" name="正方形/長方形 667">
                <a:extLst>
                  <a:ext uri="{FF2B5EF4-FFF2-40B4-BE49-F238E27FC236}">
                    <a16:creationId xmlns:a16="http://schemas.microsoft.com/office/drawing/2014/main" id="{0AE6C436-BCA7-467E-B193-E39684B5E626}"/>
                  </a:ext>
                </a:extLst>
              </p:cNvPr>
              <p:cNvSpPr/>
              <p:nvPr/>
            </p:nvSpPr>
            <p:spPr bwMode="auto">
              <a:xfrm>
                <a:off x="1722072" y="4190334"/>
                <a:ext cx="47529" cy="737178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69" name="フリーフォーム: 図形 668">
                <a:extLst>
                  <a:ext uri="{FF2B5EF4-FFF2-40B4-BE49-F238E27FC236}">
                    <a16:creationId xmlns:a16="http://schemas.microsoft.com/office/drawing/2014/main" id="{80DD5A2F-CD5A-4FB9-A7CA-9C7491B95BBD}"/>
                  </a:ext>
                </a:extLst>
              </p:cNvPr>
              <p:cNvSpPr/>
              <p:nvPr/>
            </p:nvSpPr>
            <p:spPr bwMode="auto">
              <a:xfrm>
                <a:off x="1628799" y="42437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0" name="フリーフォーム: 図形 669">
                <a:extLst>
                  <a:ext uri="{FF2B5EF4-FFF2-40B4-BE49-F238E27FC236}">
                    <a16:creationId xmlns:a16="http://schemas.microsoft.com/office/drawing/2014/main" id="{014184B9-685A-426E-8C88-D9FFAC9E631D}"/>
                  </a:ext>
                </a:extLst>
              </p:cNvPr>
              <p:cNvSpPr/>
              <p:nvPr/>
            </p:nvSpPr>
            <p:spPr bwMode="auto">
              <a:xfrm>
                <a:off x="1628799" y="43003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71" name="フリーフォーム: 図形 670">
                <a:extLst>
                  <a:ext uri="{FF2B5EF4-FFF2-40B4-BE49-F238E27FC236}">
                    <a16:creationId xmlns:a16="http://schemas.microsoft.com/office/drawing/2014/main" id="{21335EA0-A930-4393-8ECF-CB8F218B186C}"/>
                  </a:ext>
                </a:extLst>
              </p:cNvPr>
              <p:cNvSpPr/>
              <p:nvPr/>
            </p:nvSpPr>
            <p:spPr bwMode="auto">
              <a:xfrm>
                <a:off x="1628799" y="447471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2" name="フリーフォーム: 図形 671">
                <a:extLst>
                  <a:ext uri="{FF2B5EF4-FFF2-40B4-BE49-F238E27FC236}">
                    <a16:creationId xmlns:a16="http://schemas.microsoft.com/office/drawing/2014/main" id="{38DC865A-244F-4596-84D0-7F3E605022CC}"/>
                  </a:ext>
                </a:extLst>
              </p:cNvPr>
              <p:cNvSpPr/>
              <p:nvPr/>
            </p:nvSpPr>
            <p:spPr bwMode="auto">
              <a:xfrm>
                <a:off x="1628799" y="453135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73" name="フリーフォーム: 図形 672">
                <a:extLst>
                  <a:ext uri="{FF2B5EF4-FFF2-40B4-BE49-F238E27FC236}">
                    <a16:creationId xmlns:a16="http://schemas.microsoft.com/office/drawing/2014/main" id="{8542CAB5-4A20-4485-BA87-E0D93E04009D}"/>
                  </a:ext>
                </a:extLst>
              </p:cNvPr>
              <p:cNvSpPr/>
              <p:nvPr/>
            </p:nvSpPr>
            <p:spPr bwMode="auto">
              <a:xfrm>
                <a:off x="1628799" y="458800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4" name="フリーフォーム: 図形 673">
                <a:extLst>
                  <a:ext uri="{FF2B5EF4-FFF2-40B4-BE49-F238E27FC236}">
                    <a16:creationId xmlns:a16="http://schemas.microsoft.com/office/drawing/2014/main" id="{B12D99AD-40DE-4EB7-A8C3-44BFC3BD789F}"/>
                  </a:ext>
                </a:extLst>
              </p:cNvPr>
              <p:cNvSpPr/>
              <p:nvPr/>
            </p:nvSpPr>
            <p:spPr bwMode="auto">
              <a:xfrm>
                <a:off x="1628799" y="464464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75" name="フリーフォーム: 図形 674">
                <a:extLst>
                  <a:ext uri="{FF2B5EF4-FFF2-40B4-BE49-F238E27FC236}">
                    <a16:creationId xmlns:a16="http://schemas.microsoft.com/office/drawing/2014/main" id="{DE410858-9E63-4874-A64B-9A14DA0959AB}"/>
                  </a:ext>
                </a:extLst>
              </p:cNvPr>
              <p:cNvSpPr/>
              <p:nvPr/>
            </p:nvSpPr>
            <p:spPr bwMode="auto">
              <a:xfrm>
                <a:off x="1628799" y="47009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6" name="フリーフォーム: 図形 675">
                <a:extLst>
                  <a:ext uri="{FF2B5EF4-FFF2-40B4-BE49-F238E27FC236}">
                    <a16:creationId xmlns:a16="http://schemas.microsoft.com/office/drawing/2014/main" id="{AE74190F-7293-4E4E-90AD-DDF68C461F33}"/>
                  </a:ext>
                </a:extLst>
              </p:cNvPr>
              <p:cNvSpPr/>
              <p:nvPr/>
            </p:nvSpPr>
            <p:spPr bwMode="auto">
              <a:xfrm>
                <a:off x="1628799" y="47575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77" name="フリーフォーム: 図形 676">
                <a:extLst>
                  <a:ext uri="{FF2B5EF4-FFF2-40B4-BE49-F238E27FC236}">
                    <a16:creationId xmlns:a16="http://schemas.microsoft.com/office/drawing/2014/main" id="{55B64699-C6CE-427D-AA30-8EC6F37ECD08}"/>
                  </a:ext>
                </a:extLst>
              </p:cNvPr>
              <p:cNvSpPr/>
              <p:nvPr/>
            </p:nvSpPr>
            <p:spPr bwMode="auto">
              <a:xfrm>
                <a:off x="1628799" y="481422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78" name="フリーフォーム: 図形 677">
                <a:extLst>
                  <a:ext uri="{FF2B5EF4-FFF2-40B4-BE49-F238E27FC236}">
                    <a16:creationId xmlns:a16="http://schemas.microsoft.com/office/drawing/2014/main" id="{4B05407F-E5E0-4982-AF60-17F7508EBED9}"/>
                  </a:ext>
                </a:extLst>
              </p:cNvPr>
              <p:cNvSpPr/>
              <p:nvPr/>
            </p:nvSpPr>
            <p:spPr bwMode="auto">
              <a:xfrm>
                <a:off x="1628799" y="487086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34" name="グループ化 533">
              <a:extLst>
                <a:ext uri="{FF2B5EF4-FFF2-40B4-BE49-F238E27FC236}">
                  <a16:creationId xmlns:a16="http://schemas.microsoft.com/office/drawing/2014/main" id="{FDAFF97E-0D91-46C7-8A3E-42CD5483CEC2}"/>
                </a:ext>
              </a:extLst>
            </p:cNvPr>
            <p:cNvGrpSpPr/>
            <p:nvPr/>
          </p:nvGrpSpPr>
          <p:grpSpPr>
            <a:xfrm>
              <a:off x="1546418" y="4867059"/>
              <a:ext cx="204231" cy="694854"/>
              <a:chOff x="1628799" y="4190334"/>
              <a:chExt cx="234076" cy="737178"/>
            </a:xfrm>
          </p:grpSpPr>
          <p:sp>
            <p:nvSpPr>
              <p:cNvPr id="657" name="正方形/長方形 656">
                <a:extLst>
                  <a:ext uri="{FF2B5EF4-FFF2-40B4-BE49-F238E27FC236}">
                    <a16:creationId xmlns:a16="http://schemas.microsoft.com/office/drawing/2014/main" id="{55F091C5-9B1B-47B4-AE01-06EDDFB72A08}"/>
                  </a:ext>
                </a:extLst>
              </p:cNvPr>
              <p:cNvSpPr/>
              <p:nvPr/>
            </p:nvSpPr>
            <p:spPr bwMode="auto">
              <a:xfrm>
                <a:off x="1722072" y="4190334"/>
                <a:ext cx="47529" cy="737178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58" name="フリーフォーム: 図形 657">
                <a:extLst>
                  <a:ext uri="{FF2B5EF4-FFF2-40B4-BE49-F238E27FC236}">
                    <a16:creationId xmlns:a16="http://schemas.microsoft.com/office/drawing/2014/main" id="{45A971DB-90F8-4B8F-BA13-F3A86C2C7F1C}"/>
                  </a:ext>
                </a:extLst>
              </p:cNvPr>
              <p:cNvSpPr/>
              <p:nvPr/>
            </p:nvSpPr>
            <p:spPr bwMode="auto">
              <a:xfrm>
                <a:off x="1628799" y="42437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9" name="フリーフォーム: 図形 658">
                <a:extLst>
                  <a:ext uri="{FF2B5EF4-FFF2-40B4-BE49-F238E27FC236}">
                    <a16:creationId xmlns:a16="http://schemas.microsoft.com/office/drawing/2014/main" id="{24A035B6-002A-4CC3-8581-DCB7656D29D8}"/>
                  </a:ext>
                </a:extLst>
              </p:cNvPr>
              <p:cNvSpPr/>
              <p:nvPr/>
            </p:nvSpPr>
            <p:spPr bwMode="auto">
              <a:xfrm>
                <a:off x="1628799" y="43003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60" name="フリーフォーム: 図形 659">
                <a:extLst>
                  <a:ext uri="{FF2B5EF4-FFF2-40B4-BE49-F238E27FC236}">
                    <a16:creationId xmlns:a16="http://schemas.microsoft.com/office/drawing/2014/main" id="{71E65401-C2EC-48D2-A866-95C8DCFA9C67}"/>
                  </a:ext>
                </a:extLst>
              </p:cNvPr>
              <p:cNvSpPr/>
              <p:nvPr/>
            </p:nvSpPr>
            <p:spPr bwMode="auto">
              <a:xfrm>
                <a:off x="1628799" y="447471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1" name="フリーフォーム: 図形 660">
                <a:extLst>
                  <a:ext uri="{FF2B5EF4-FFF2-40B4-BE49-F238E27FC236}">
                    <a16:creationId xmlns:a16="http://schemas.microsoft.com/office/drawing/2014/main" id="{45BB1469-C0B4-4913-AA23-06D15DC1080E}"/>
                  </a:ext>
                </a:extLst>
              </p:cNvPr>
              <p:cNvSpPr/>
              <p:nvPr/>
            </p:nvSpPr>
            <p:spPr bwMode="auto">
              <a:xfrm>
                <a:off x="1628799" y="453135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62" name="フリーフォーム: 図形 661">
                <a:extLst>
                  <a:ext uri="{FF2B5EF4-FFF2-40B4-BE49-F238E27FC236}">
                    <a16:creationId xmlns:a16="http://schemas.microsoft.com/office/drawing/2014/main" id="{04C5CEAA-685A-4F1E-A356-AB6BAB15FEB0}"/>
                  </a:ext>
                </a:extLst>
              </p:cNvPr>
              <p:cNvSpPr/>
              <p:nvPr/>
            </p:nvSpPr>
            <p:spPr bwMode="auto">
              <a:xfrm>
                <a:off x="1628799" y="458800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3" name="フリーフォーム: 図形 662">
                <a:extLst>
                  <a:ext uri="{FF2B5EF4-FFF2-40B4-BE49-F238E27FC236}">
                    <a16:creationId xmlns:a16="http://schemas.microsoft.com/office/drawing/2014/main" id="{6D3CCF16-CA53-4F01-A12C-178F042F1C1F}"/>
                  </a:ext>
                </a:extLst>
              </p:cNvPr>
              <p:cNvSpPr/>
              <p:nvPr/>
            </p:nvSpPr>
            <p:spPr bwMode="auto">
              <a:xfrm>
                <a:off x="1628799" y="464464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64" name="フリーフォーム: 図形 663">
                <a:extLst>
                  <a:ext uri="{FF2B5EF4-FFF2-40B4-BE49-F238E27FC236}">
                    <a16:creationId xmlns:a16="http://schemas.microsoft.com/office/drawing/2014/main" id="{6113D0FF-C572-485C-B1D9-CBB74032CA43}"/>
                  </a:ext>
                </a:extLst>
              </p:cNvPr>
              <p:cNvSpPr/>
              <p:nvPr/>
            </p:nvSpPr>
            <p:spPr bwMode="auto">
              <a:xfrm>
                <a:off x="1628799" y="47009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5" name="フリーフォーム: 図形 664">
                <a:extLst>
                  <a:ext uri="{FF2B5EF4-FFF2-40B4-BE49-F238E27FC236}">
                    <a16:creationId xmlns:a16="http://schemas.microsoft.com/office/drawing/2014/main" id="{8D99869D-236D-4FAB-9002-D72198A4F437}"/>
                  </a:ext>
                </a:extLst>
              </p:cNvPr>
              <p:cNvSpPr/>
              <p:nvPr/>
            </p:nvSpPr>
            <p:spPr bwMode="auto">
              <a:xfrm>
                <a:off x="1628799" y="47575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66" name="フリーフォーム: 図形 665">
                <a:extLst>
                  <a:ext uri="{FF2B5EF4-FFF2-40B4-BE49-F238E27FC236}">
                    <a16:creationId xmlns:a16="http://schemas.microsoft.com/office/drawing/2014/main" id="{7D5F3A50-449C-48CD-9099-6D1B541EAC69}"/>
                  </a:ext>
                </a:extLst>
              </p:cNvPr>
              <p:cNvSpPr/>
              <p:nvPr/>
            </p:nvSpPr>
            <p:spPr bwMode="auto">
              <a:xfrm>
                <a:off x="1628799" y="481422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7" name="フリーフォーム: 図形 666">
                <a:extLst>
                  <a:ext uri="{FF2B5EF4-FFF2-40B4-BE49-F238E27FC236}">
                    <a16:creationId xmlns:a16="http://schemas.microsoft.com/office/drawing/2014/main" id="{B7E17A0D-B8F4-434F-8B71-2E900304F92E}"/>
                  </a:ext>
                </a:extLst>
              </p:cNvPr>
              <p:cNvSpPr/>
              <p:nvPr/>
            </p:nvSpPr>
            <p:spPr bwMode="auto">
              <a:xfrm>
                <a:off x="1628799" y="487086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35" name="グループ化 534">
              <a:extLst>
                <a:ext uri="{FF2B5EF4-FFF2-40B4-BE49-F238E27FC236}">
                  <a16:creationId xmlns:a16="http://schemas.microsoft.com/office/drawing/2014/main" id="{A54B8EE9-D591-4092-BC0C-AB9A3D4FADB5}"/>
                </a:ext>
              </a:extLst>
            </p:cNvPr>
            <p:cNvGrpSpPr/>
            <p:nvPr/>
          </p:nvGrpSpPr>
          <p:grpSpPr>
            <a:xfrm>
              <a:off x="1770256" y="4867059"/>
              <a:ext cx="204231" cy="694854"/>
              <a:chOff x="1628799" y="4190334"/>
              <a:chExt cx="234076" cy="737178"/>
            </a:xfrm>
          </p:grpSpPr>
          <p:sp>
            <p:nvSpPr>
              <p:cNvPr id="646" name="正方形/長方形 645">
                <a:extLst>
                  <a:ext uri="{FF2B5EF4-FFF2-40B4-BE49-F238E27FC236}">
                    <a16:creationId xmlns:a16="http://schemas.microsoft.com/office/drawing/2014/main" id="{7CF85F8B-DDE5-40BB-A1F0-36DA7518641A}"/>
                  </a:ext>
                </a:extLst>
              </p:cNvPr>
              <p:cNvSpPr/>
              <p:nvPr/>
            </p:nvSpPr>
            <p:spPr bwMode="auto">
              <a:xfrm>
                <a:off x="1722072" y="4190334"/>
                <a:ext cx="47529" cy="737178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47" name="フリーフォーム: 図形 646">
                <a:extLst>
                  <a:ext uri="{FF2B5EF4-FFF2-40B4-BE49-F238E27FC236}">
                    <a16:creationId xmlns:a16="http://schemas.microsoft.com/office/drawing/2014/main" id="{6EC55BA9-1CAC-441E-AECF-BAB6B87B7FEF}"/>
                  </a:ext>
                </a:extLst>
              </p:cNvPr>
              <p:cNvSpPr/>
              <p:nvPr/>
            </p:nvSpPr>
            <p:spPr bwMode="auto">
              <a:xfrm>
                <a:off x="1628799" y="42437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8" name="フリーフォーム: 図形 647">
                <a:extLst>
                  <a:ext uri="{FF2B5EF4-FFF2-40B4-BE49-F238E27FC236}">
                    <a16:creationId xmlns:a16="http://schemas.microsoft.com/office/drawing/2014/main" id="{F3CC5744-CBB2-4204-9937-B8EC73618AE0}"/>
                  </a:ext>
                </a:extLst>
              </p:cNvPr>
              <p:cNvSpPr/>
              <p:nvPr/>
            </p:nvSpPr>
            <p:spPr bwMode="auto">
              <a:xfrm>
                <a:off x="1628799" y="43003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49" name="フリーフォーム: 図形 648">
                <a:extLst>
                  <a:ext uri="{FF2B5EF4-FFF2-40B4-BE49-F238E27FC236}">
                    <a16:creationId xmlns:a16="http://schemas.microsoft.com/office/drawing/2014/main" id="{A0464863-8362-47A8-BDFB-2E2022070E63}"/>
                  </a:ext>
                </a:extLst>
              </p:cNvPr>
              <p:cNvSpPr/>
              <p:nvPr/>
            </p:nvSpPr>
            <p:spPr bwMode="auto">
              <a:xfrm>
                <a:off x="1628799" y="447471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0" name="フリーフォーム: 図形 649">
                <a:extLst>
                  <a:ext uri="{FF2B5EF4-FFF2-40B4-BE49-F238E27FC236}">
                    <a16:creationId xmlns:a16="http://schemas.microsoft.com/office/drawing/2014/main" id="{5683A3BB-C779-4B94-8FA5-60ECAA347BB6}"/>
                  </a:ext>
                </a:extLst>
              </p:cNvPr>
              <p:cNvSpPr/>
              <p:nvPr/>
            </p:nvSpPr>
            <p:spPr bwMode="auto">
              <a:xfrm>
                <a:off x="1628799" y="453135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51" name="フリーフォーム: 図形 650">
                <a:extLst>
                  <a:ext uri="{FF2B5EF4-FFF2-40B4-BE49-F238E27FC236}">
                    <a16:creationId xmlns:a16="http://schemas.microsoft.com/office/drawing/2014/main" id="{5FC7CE4F-9D07-418F-9939-4C8254CF403D}"/>
                  </a:ext>
                </a:extLst>
              </p:cNvPr>
              <p:cNvSpPr/>
              <p:nvPr/>
            </p:nvSpPr>
            <p:spPr bwMode="auto">
              <a:xfrm>
                <a:off x="1628799" y="458800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2" name="フリーフォーム: 図形 651">
                <a:extLst>
                  <a:ext uri="{FF2B5EF4-FFF2-40B4-BE49-F238E27FC236}">
                    <a16:creationId xmlns:a16="http://schemas.microsoft.com/office/drawing/2014/main" id="{E40F0F79-B8C8-407F-A620-14449B66FC69}"/>
                  </a:ext>
                </a:extLst>
              </p:cNvPr>
              <p:cNvSpPr/>
              <p:nvPr/>
            </p:nvSpPr>
            <p:spPr bwMode="auto">
              <a:xfrm>
                <a:off x="1628799" y="464464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53" name="フリーフォーム: 図形 652">
                <a:extLst>
                  <a:ext uri="{FF2B5EF4-FFF2-40B4-BE49-F238E27FC236}">
                    <a16:creationId xmlns:a16="http://schemas.microsoft.com/office/drawing/2014/main" id="{8E3DE6D2-B222-4805-969F-8AED70B57E91}"/>
                  </a:ext>
                </a:extLst>
              </p:cNvPr>
              <p:cNvSpPr/>
              <p:nvPr/>
            </p:nvSpPr>
            <p:spPr bwMode="auto">
              <a:xfrm>
                <a:off x="1628799" y="47009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4" name="フリーフォーム: 図形 653">
                <a:extLst>
                  <a:ext uri="{FF2B5EF4-FFF2-40B4-BE49-F238E27FC236}">
                    <a16:creationId xmlns:a16="http://schemas.microsoft.com/office/drawing/2014/main" id="{10209086-468C-4185-B829-D2F01350C671}"/>
                  </a:ext>
                </a:extLst>
              </p:cNvPr>
              <p:cNvSpPr/>
              <p:nvPr/>
            </p:nvSpPr>
            <p:spPr bwMode="auto">
              <a:xfrm>
                <a:off x="1628799" y="47575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55" name="フリーフォーム: 図形 654">
                <a:extLst>
                  <a:ext uri="{FF2B5EF4-FFF2-40B4-BE49-F238E27FC236}">
                    <a16:creationId xmlns:a16="http://schemas.microsoft.com/office/drawing/2014/main" id="{5A08275A-3746-4365-9AEB-63E652A19A08}"/>
                  </a:ext>
                </a:extLst>
              </p:cNvPr>
              <p:cNvSpPr/>
              <p:nvPr/>
            </p:nvSpPr>
            <p:spPr bwMode="auto">
              <a:xfrm>
                <a:off x="1628799" y="481422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6" name="フリーフォーム: 図形 655">
                <a:extLst>
                  <a:ext uri="{FF2B5EF4-FFF2-40B4-BE49-F238E27FC236}">
                    <a16:creationId xmlns:a16="http://schemas.microsoft.com/office/drawing/2014/main" id="{46C63AC9-6D77-4DF0-BF01-DACFB706244C}"/>
                  </a:ext>
                </a:extLst>
              </p:cNvPr>
              <p:cNvSpPr/>
              <p:nvPr/>
            </p:nvSpPr>
            <p:spPr bwMode="auto">
              <a:xfrm>
                <a:off x="1628799" y="487086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36" name="グループ化 535">
              <a:extLst>
                <a:ext uri="{FF2B5EF4-FFF2-40B4-BE49-F238E27FC236}">
                  <a16:creationId xmlns:a16="http://schemas.microsoft.com/office/drawing/2014/main" id="{FB88AF7A-0486-46BE-9BE8-C03E34258D02}"/>
                </a:ext>
              </a:extLst>
            </p:cNvPr>
            <p:cNvGrpSpPr/>
            <p:nvPr/>
          </p:nvGrpSpPr>
          <p:grpSpPr>
            <a:xfrm>
              <a:off x="1994093" y="4867059"/>
              <a:ext cx="204231" cy="694854"/>
              <a:chOff x="1628799" y="4190334"/>
              <a:chExt cx="234076" cy="737178"/>
            </a:xfrm>
          </p:grpSpPr>
          <p:sp>
            <p:nvSpPr>
              <p:cNvPr id="635" name="正方形/長方形 634">
                <a:extLst>
                  <a:ext uri="{FF2B5EF4-FFF2-40B4-BE49-F238E27FC236}">
                    <a16:creationId xmlns:a16="http://schemas.microsoft.com/office/drawing/2014/main" id="{94DD71BA-AB41-478D-9B01-3997FE153801}"/>
                  </a:ext>
                </a:extLst>
              </p:cNvPr>
              <p:cNvSpPr/>
              <p:nvPr/>
            </p:nvSpPr>
            <p:spPr bwMode="auto">
              <a:xfrm>
                <a:off x="1722072" y="4190334"/>
                <a:ext cx="47529" cy="737178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36" name="フリーフォーム: 図形 635">
                <a:extLst>
                  <a:ext uri="{FF2B5EF4-FFF2-40B4-BE49-F238E27FC236}">
                    <a16:creationId xmlns:a16="http://schemas.microsoft.com/office/drawing/2014/main" id="{E1E7E69E-E3CD-4FD1-BE1B-ACF0843F53E9}"/>
                  </a:ext>
                </a:extLst>
              </p:cNvPr>
              <p:cNvSpPr/>
              <p:nvPr/>
            </p:nvSpPr>
            <p:spPr bwMode="auto">
              <a:xfrm>
                <a:off x="1628799" y="42437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7" name="フリーフォーム: 図形 636">
                <a:extLst>
                  <a:ext uri="{FF2B5EF4-FFF2-40B4-BE49-F238E27FC236}">
                    <a16:creationId xmlns:a16="http://schemas.microsoft.com/office/drawing/2014/main" id="{8E1F6C19-73C0-41C9-A029-88E5A7FD59FE}"/>
                  </a:ext>
                </a:extLst>
              </p:cNvPr>
              <p:cNvSpPr/>
              <p:nvPr/>
            </p:nvSpPr>
            <p:spPr bwMode="auto">
              <a:xfrm>
                <a:off x="1628799" y="43003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38" name="フリーフォーム: 図形 637">
                <a:extLst>
                  <a:ext uri="{FF2B5EF4-FFF2-40B4-BE49-F238E27FC236}">
                    <a16:creationId xmlns:a16="http://schemas.microsoft.com/office/drawing/2014/main" id="{945264DF-B28F-4C5F-8DA3-EEBC99A0ED69}"/>
                  </a:ext>
                </a:extLst>
              </p:cNvPr>
              <p:cNvSpPr/>
              <p:nvPr/>
            </p:nvSpPr>
            <p:spPr bwMode="auto">
              <a:xfrm>
                <a:off x="1628799" y="447471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9" name="フリーフォーム: 図形 638">
                <a:extLst>
                  <a:ext uri="{FF2B5EF4-FFF2-40B4-BE49-F238E27FC236}">
                    <a16:creationId xmlns:a16="http://schemas.microsoft.com/office/drawing/2014/main" id="{58CF3997-00C8-4810-9F92-0A95952E059B}"/>
                  </a:ext>
                </a:extLst>
              </p:cNvPr>
              <p:cNvSpPr/>
              <p:nvPr/>
            </p:nvSpPr>
            <p:spPr bwMode="auto">
              <a:xfrm>
                <a:off x="1628799" y="453135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40" name="フリーフォーム: 図形 639">
                <a:extLst>
                  <a:ext uri="{FF2B5EF4-FFF2-40B4-BE49-F238E27FC236}">
                    <a16:creationId xmlns:a16="http://schemas.microsoft.com/office/drawing/2014/main" id="{107C16CD-59F5-44D6-8ECC-DFAA81D1F531}"/>
                  </a:ext>
                </a:extLst>
              </p:cNvPr>
              <p:cNvSpPr/>
              <p:nvPr/>
            </p:nvSpPr>
            <p:spPr bwMode="auto">
              <a:xfrm>
                <a:off x="1628799" y="458800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1" name="フリーフォーム: 図形 640">
                <a:extLst>
                  <a:ext uri="{FF2B5EF4-FFF2-40B4-BE49-F238E27FC236}">
                    <a16:creationId xmlns:a16="http://schemas.microsoft.com/office/drawing/2014/main" id="{617A484D-A5F3-42F8-AD7B-75936CA4942D}"/>
                  </a:ext>
                </a:extLst>
              </p:cNvPr>
              <p:cNvSpPr/>
              <p:nvPr/>
            </p:nvSpPr>
            <p:spPr bwMode="auto">
              <a:xfrm>
                <a:off x="1628799" y="464464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42" name="フリーフォーム: 図形 641">
                <a:extLst>
                  <a:ext uri="{FF2B5EF4-FFF2-40B4-BE49-F238E27FC236}">
                    <a16:creationId xmlns:a16="http://schemas.microsoft.com/office/drawing/2014/main" id="{0255DCFD-5F53-4E5A-BC6D-398AB01BD4FE}"/>
                  </a:ext>
                </a:extLst>
              </p:cNvPr>
              <p:cNvSpPr/>
              <p:nvPr/>
            </p:nvSpPr>
            <p:spPr bwMode="auto">
              <a:xfrm>
                <a:off x="1628799" y="47009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3" name="フリーフォーム: 図形 642">
                <a:extLst>
                  <a:ext uri="{FF2B5EF4-FFF2-40B4-BE49-F238E27FC236}">
                    <a16:creationId xmlns:a16="http://schemas.microsoft.com/office/drawing/2014/main" id="{8185132B-5231-43B2-868C-1AAF86EA0900}"/>
                  </a:ext>
                </a:extLst>
              </p:cNvPr>
              <p:cNvSpPr/>
              <p:nvPr/>
            </p:nvSpPr>
            <p:spPr bwMode="auto">
              <a:xfrm>
                <a:off x="1628799" y="47575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44" name="フリーフォーム: 図形 643">
                <a:extLst>
                  <a:ext uri="{FF2B5EF4-FFF2-40B4-BE49-F238E27FC236}">
                    <a16:creationId xmlns:a16="http://schemas.microsoft.com/office/drawing/2014/main" id="{839139A0-F285-4F64-84FB-8C89B0A5D9CE}"/>
                  </a:ext>
                </a:extLst>
              </p:cNvPr>
              <p:cNvSpPr/>
              <p:nvPr/>
            </p:nvSpPr>
            <p:spPr bwMode="auto">
              <a:xfrm>
                <a:off x="1628799" y="481422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45" name="フリーフォーム: 図形 644">
                <a:extLst>
                  <a:ext uri="{FF2B5EF4-FFF2-40B4-BE49-F238E27FC236}">
                    <a16:creationId xmlns:a16="http://schemas.microsoft.com/office/drawing/2014/main" id="{1E14685D-67FF-487A-B44B-27A4324D8132}"/>
                  </a:ext>
                </a:extLst>
              </p:cNvPr>
              <p:cNvSpPr/>
              <p:nvPr/>
            </p:nvSpPr>
            <p:spPr bwMode="auto">
              <a:xfrm>
                <a:off x="1628799" y="487086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37" name="グループ化 536">
              <a:extLst>
                <a:ext uri="{FF2B5EF4-FFF2-40B4-BE49-F238E27FC236}">
                  <a16:creationId xmlns:a16="http://schemas.microsoft.com/office/drawing/2014/main" id="{EB0DAAF5-60C9-476A-A4E7-303BE67AB542}"/>
                </a:ext>
              </a:extLst>
            </p:cNvPr>
            <p:cNvGrpSpPr/>
            <p:nvPr/>
          </p:nvGrpSpPr>
          <p:grpSpPr>
            <a:xfrm>
              <a:off x="2213169" y="4867059"/>
              <a:ext cx="204231" cy="694854"/>
              <a:chOff x="1628799" y="4190334"/>
              <a:chExt cx="234076" cy="737178"/>
            </a:xfrm>
          </p:grpSpPr>
          <p:sp>
            <p:nvSpPr>
              <p:cNvPr id="624" name="正方形/長方形 623">
                <a:extLst>
                  <a:ext uri="{FF2B5EF4-FFF2-40B4-BE49-F238E27FC236}">
                    <a16:creationId xmlns:a16="http://schemas.microsoft.com/office/drawing/2014/main" id="{D67D7180-B496-472B-B64F-571B15EFB192}"/>
                  </a:ext>
                </a:extLst>
              </p:cNvPr>
              <p:cNvSpPr/>
              <p:nvPr/>
            </p:nvSpPr>
            <p:spPr bwMode="auto">
              <a:xfrm>
                <a:off x="1722072" y="4190334"/>
                <a:ext cx="47529" cy="737178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25" name="フリーフォーム: 図形 624">
                <a:extLst>
                  <a:ext uri="{FF2B5EF4-FFF2-40B4-BE49-F238E27FC236}">
                    <a16:creationId xmlns:a16="http://schemas.microsoft.com/office/drawing/2014/main" id="{27E9EEE2-6306-4AE9-B5A7-6E022656C763}"/>
                  </a:ext>
                </a:extLst>
              </p:cNvPr>
              <p:cNvSpPr/>
              <p:nvPr/>
            </p:nvSpPr>
            <p:spPr bwMode="auto">
              <a:xfrm>
                <a:off x="1628799" y="42437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6" name="フリーフォーム: 図形 625">
                <a:extLst>
                  <a:ext uri="{FF2B5EF4-FFF2-40B4-BE49-F238E27FC236}">
                    <a16:creationId xmlns:a16="http://schemas.microsoft.com/office/drawing/2014/main" id="{80232517-EBA7-48FA-9BD6-1D1653B7AEAD}"/>
                  </a:ext>
                </a:extLst>
              </p:cNvPr>
              <p:cNvSpPr/>
              <p:nvPr/>
            </p:nvSpPr>
            <p:spPr bwMode="auto">
              <a:xfrm>
                <a:off x="1628799" y="43003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27" name="フリーフォーム: 図形 626">
                <a:extLst>
                  <a:ext uri="{FF2B5EF4-FFF2-40B4-BE49-F238E27FC236}">
                    <a16:creationId xmlns:a16="http://schemas.microsoft.com/office/drawing/2014/main" id="{3CF4A077-28D8-4891-A47B-391C08E6FBAE}"/>
                  </a:ext>
                </a:extLst>
              </p:cNvPr>
              <p:cNvSpPr/>
              <p:nvPr/>
            </p:nvSpPr>
            <p:spPr bwMode="auto">
              <a:xfrm>
                <a:off x="1628799" y="447471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8" name="フリーフォーム: 図形 627">
                <a:extLst>
                  <a:ext uri="{FF2B5EF4-FFF2-40B4-BE49-F238E27FC236}">
                    <a16:creationId xmlns:a16="http://schemas.microsoft.com/office/drawing/2014/main" id="{2748D5D2-DC11-455F-B04F-C651563D5880}"/>
                  </a:ext>
                </a:extLst>
              </p:cNvPr>
              <p:cNvSpPr/>
              <p:nvPr/>
            </p:nvSpPr>
            <p:spPr bwMode="auto">
              <a:xfrm>
                <a:off x="1628799" y="453135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29" name="フリーフォーム: 図形 628">
                <a:extLst>
                  <a:ext uri="{FF2B5EF4-FFF2-40B4-BE49-F238E27FC236}">
                    <a16:creationId xmlns:a16="http://schemas.microsoft.com/office/drawing/2014/main" id="{897C2978-F3F9-4835-9C62-3E74E5D716DF}"/>
                  </a:ext>
                </a:extLst>
              </p:cNvPr>
              <p:cNvSpPr/>
              <p:nvPr/>
            </p:nvSpPr>
            <p:spPr bwMode="auto">
              <a:xfrm>
                <a:off x="1628799" y="458800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0" name="フリーフォーム: 図形 629">
                <a:extLst>
                  <a:ext uri="{FF2B5EF4-FFF2-40B4-BE49-F238E27FC236}">
                    <a16:creationId xmlns:a16="http://schemas.microsoft.com/office/drawing/2014/main" id="{B163AE1A-C8B1-4800-A8EB-A279FEE7E8FE}"/>
                  </a:ext>
                </a:extLst>
              </p:cNvPr>
              <p:cNvSpPr/>
              <p:nvPr/>
            </p:nvSpPr>
            <p:spPr bwMode="auto">
              <a:xfrm>
                <a:off x="1628799" y="464464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31" name="フリーフォーム: 図形 630">
                <a:extLst>
                  <a:ext uri="{FF2B5EF4-FFF2-40B4-BE49-F238E27FC236}">
                    <a16:creationId xmlns:a16="http://schemas.microsoft.com/office/drawing/2014/main" id="{CBE6634A-5819-4D71-964B-054469B35295}"/>
                  </a:ext>
                </a:extLst>
              </p:cNvPr>
              <p:cNvSpPr/>
              <p:nvPr/>
            </p:nvSpPr>
            <p:spPr bwMode="auto">
              <a:xfrm>
                <a:off x="1628799" y="47009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2" name="フリーフォーム: 図形 631">
                <a:extLst>
                  <a:ext uri="{FF2B5EF4-FFF2-40B4-BE49-F238E27FC236}">
                    <a16:creationId xmlns:a16="http://schemas.microsoft.com/office/drawing/2014/main" id="{019EB910-444C-471B-A4E0-166234769779}"/>
                  </a:ext>
                </a:extLst>
              </p:cNvPr>
              <p:cNvSpPr/>
              <p:nvPr/>
            </p:nvSpPr>
            <p:spPr bwMode="auto">
              <a:xfrm>
                <a:off x="1628799" y="47575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33" name="フリーフォーム: 図形 632">
                <a:extLst>
                  <a:ext uri="{FF2B5EF4-FFF2-40B4-BE49-F238E27FC236}">
                    <a16:creationId xmlns:a16="http://schemas.microsoft.com/office/drawing/2014/main" id="{00ACF004-74AC-4AC8-AA66-4A74E5DC6F41}"/>
                  </a:ext>
                </a:extLst>
              </p:cNvPr>
              <p:cNvSpPr/>
              <p:nvPr/>
            </p:nvSpPr>
            <p:spPr bwMode="auto">
              <a:xfrm>
                <a:off x="1628799" y="481422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4" name="フリーフォーム: 図形 633">
                <a:extLst>
                  <a:ext uri="{FF2B5EF4-FFF2-40B4-BE49-F238E27FC236}">
                    <a16:creationId xmlns:a16="http://schemas.microsoft.com/office/drawing/2014/main" id="{23FCEEAD-CD4F-41B8-A268-34E595E9DC21}"/>
                  </a:ext>
                </a:extLst>
              </p:cNvPr>
              <p:cNvSpPr/>
              <p:nvPr/>
            </p:nvSpPr>
            <p:spPr bwMode="auto">
              <a:xfrm>
                <a:off x="1628799" y="487086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38" name="グループ化 537">
              <a:extLst>
                <a:ext uri="{FF2B5EF4-FFF2-40B4-BE49-F238E27FC236}">
                  <a16:creationId xmlns:a16="http://schemas.microsoft.com/office/drawing/2014/main" id="{A66C1EEE-3F82-4250-8145-B8A223295BB5}"/>
                </a:ext>
              </a:extLst>
            </p:cNvPr>
            <p:cNvGrpSpPr/>
            <p:nvPr/>
          </p:nvGrpSpPr>
          <p:grpSpPr>
            <a:xfrm>
              <a:off x="2437006" y="4867059"/>
              <a:ext cx="204231" cy="694854"/>
              <a:chOff x="1628799" y="4190334"/>
              <a:chExt cx="234076" cy="737178"/>
            </a:xfrm>
          </p:grpSpPr>
          <p:sp>
            <p:nvSpPr>
              <p:cNvPr id="613" name="正方形/長方形 612">
                <a:extLst>
                  <a:ext uri="{FF2B5EF4-FFF2-40B4-BE49-F238E27FC236}">
                    <a16:creationId xmlns:a16="http://schemas.microsoft.com/office/drawing/2014/main" id="{344B60CD-3095-4BED-88FC-A1C61EDA5517}"/>
                  </a:ext>
                </a:extLst>
              </p:cNvPr>
              <p:cNvSpPr/>
              <p:nvPr/>
            </p:nvSpPr>
            <p:spPr bwMode="auto">
              <a:xfrm>
                <a:off x="1722072" y="4190334"/>
                <a:ext cx="47529" cy="737178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14" name="フリーフォーム: 図形 613">
                <a:extLst>
                  <a:ext uri="{FF2B5EF4-FFF2-40B4-BE49-F238E27FC236}">
                    <a16:creationId xmlns:a16="http://schemas.microsoft.com/office/drawing/2014/main" id="{B1DB6BA4-A2E7-4852-8F86-F5CCAB380415}"/>
                  </a:ext>
                </a:extLst>
              </p:cNvPr>
              <p:cNvSpPr/>
              <p:nvPr/>
            </p:nvSpPr>
            <p:spPr bwMode="auto">
              <a:xfrm>
                <a:off x="1628799" y="42437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5" name="フリーフォーム: 図形 614">
                <a:extLst>
                  <a:ext uri="{FF2B5EF4-FFF2-40B4-BE49-F238E27FC236}">
                    <a16:creationId xmlns:a16="http://schemas.microsoft.com/office/drawing/2014/main" id="{4AE21BC7-8BD9-4388-9BF8-F594D9D13741}"/>
                  </a:ext>
                </a:extLst>
              </p:cNvPr>
              <p:cNvSpPr/>
              <p:nvPr/>
            </p:nvSpPr>
            <p:spPr bwMode="auto">
              <a:xfrm>
                <a:off x="1628799" y="43003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16" name="フリーフォーム: 図形 615">
                <a:extLst>
                  <a:ext uri="{FF2B5EF4-FFF2-40B4-BE49-F238E27FC236}">
                    <a16:creationId xmlns:a16="http://schemas.microsoft.com/office/drawing/2014/main" id="{860C7476-85BD-4C3D-8EEE-42BDF9BEB4CE}"/>
                  </a:ext>
                </a:extLst>
              </p:cNvPr>
              <p:cNvSpPr/>
              <p:nvPr/>
            </p:nvSpPr>
            <p:spPr bwMode="auto">
              <a:xfrm>
                <a:off x="1628799" y="447471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7" name="フリーフォーム: 図形 616">
                <a:extLst>
                  <a:ext uri="{FF2B5EF4-FFF2-40B4-BE49-F238E27FC236}">
                    <a16:creationId xmlns:a16="http://schemas.microsoft.com/office/drawing/2014/main" id="{AED006F0-9652-4987-8FE6-2AF5D98B17B6}"/>
                  </a:ext>
                </a:extLst>
              </p:cNvPr>
              <p:cNvSpPr/>
              <p:nvPr/>
            </p:nvSpPr>
            <p:spPr bwMode="auto">
              <a:xfrm>
                <a:off x="1628799" y="453135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18" name="フリーフォーム: 図形 617">
                <a:extLst>
                  <a:ext uri="{FF2B5EF4-FFF2-40B4-BE49-F238E27FC236}">
                    <a16:creationId xmlns:a16="http://schemas.microsoft.com/office/drawing/2014/main" id="{4C4F82C9-F3CF-4D52-AEF4-C92594ABA0CD}"/>
                  </a:ext>
                </a:extLst>
              </p:cNvPr>
              <p:cNvSpPr/>
              <p:nvPr/>
            </p:nvSpPr>
            <p:spPr bwMode="auto">
              <a:xfrm>
                <a:off x="1628799" y="458800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9" name="フリーフォーム: 図形 618">
                <a:extLst>
                  <a:ext uri="{FF2B5EF4-FFF2-40B4-BE49-F238E27FC236}">
                    <a16:creationId xmlns:a16="http://schemas.microsoft.com/office/drawing/2014/main" id="{0CC05B37-E117-49F3-B73A-64D2E943501E}"/>
                  </a:ext>
                </a:extLst>
              </p:cNvPr>
              <p:cNvSpPr/>
              <p:nvPr/>
            </p:nvSpPr>
            <p:spPr bwMode="auto">
              <a:xfrm>
                <a:off x="1628799" y="464464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20" name="フリーフォーム: 図形 619">
                <a:extLst>
                  <a:ext uri="{FF2B5EF4-FFF2-40B4-BE49-F238E27FC236}">
                    <a16:creationId xmlns:a16="http://schemas.microsoft.com/office/drawing/2014/main" id="{65573443-96E0-4A3C-BBC6-335D7C6FF655}"/>
                  </a:ext>
                </a:extLst>
              </p:cNvPr>
              <p:cNvSpPr/>
              <p:nvPr/>
            </p:nvSpPr>
            <p:spPr bwMode="auto">
              <a:xfrm>
                <a:off x="1628799" y="47009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1" name="フリーフォーム: 図形 620">
                <a:extLst>
                  <a:ext uri="{FF2B5EF4-FFF2-40B4-BE49-F238E27FC236}">
                    <a16:creationId xmlns:a16="http://schemas.microsoft.com/office/drawing/2014/main" id="{816B0A0D-7660-47A0-83AA-418D75B33634}"/>
                  </a:ext>
                </a:extLst>
              </p:cNvPr>
              <p:cNvSpPr/>
              <p:nvPr/>
            </p:nvSpPr>
            <p:spPr bwMode="auto">
              <a:xfrm>
                <a:off x="1628799" y="47575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22" name="フリーフォーム: 図形 621">
                <a:extLst>
                  <a:ext uri="{FF2B5EF4-FFF2-40B4-BE49-F238E27FC236}">
                    <a16:creationId xmlns:a16="http://schemas.microsoft.com/office/drawing/2014/main" id="{59BB9C13-989B-4E96-94A7-DD5F248BFE03}"/>
                  </a:ext>
                </a:extLst>
              </p:cNvPr>
              <p:cNvSpPr/>
              <p:nvPr/>
            </p:nvSpPr>
            <p:spPr bwMode="auto">
              <a:xfrm>
                <a:off x="1628799" y="481422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3" name="フリーフォーム: 図形 622">
                <a:extLst>
                  <a:ext uri="{FF2B5EF4-FFF2-40B4-BE49-F238E27FC236}">
                    <a16:creationId xmlns:a16="http://schemas.microsoft.com/office/drawing/2014/main" id="{07754199-7BC0-46DA-9734-4D2E400836E9}"/>
                  </a:ext>
                </a:extLst>
              </p:cNvPr>
              <p:cNvSpPr/>
              <p:nvPr/>
            </p:nvSpPr>
            <p:spPr bwMode="auto">
              <a:xfrm>
                <a:off x="1628799" y="487086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39" name="グループ化 538">
              <a:extLst>
                <a:ext uri="{FF2B5EF4-FFF2-40B4-BE49-F238E27FC236}">
                  <a16:creationId xmlns:a16="http://schemas.microsoft.com/office/drawing/2014/main" id="{7E437E67-36E8-4298-A2F8-EFF5552B1AD2}"/>
                </a:ext>
              </a:extLst>
            </p:cNvPr>
            <p:cNvGrpSpPr/>
            <p:nvPr/>
          </p:nvGrpSpPr>
          <p:grpSpPr>
            <a:xfrm>
              <a:off x="2660844" y="4867059"/>
              <a:ext cx="204231" cy="694854"/>
              <a:chOff x="1628799" y="4190334"/>
              <a:chExt cx="234076" cy="737178"/>
            </a:xfrm>
          </p:grpSpPr>
          <p:sp>
            <p:nvSpPr>
              <p:cNvPr id="602" name="正方形/長方形 601">
                <a:extLst>
                  <a:ext uri="{FF2B5EF4-FFF2-40B4-BE49-F238E27FC236}">
                    <a16:creationId xmlns:a16="http://schemas.microsoft.com/office/drawing/2014/main" id="{A6D6212A-C765-4D82-8C18-F0DB63EC9B25}"/>
                  </a:ext>
                </a:extLst>
              </p:cNvPr>
              <p:cNvSpPr/>
              <p:nvPr/>
            </p:nvSpPr>
            <p:spPr bwMode="auto">
              <a:xfrm>
                <a:off x="1722072" y="4190334"/>
                <a:ext cx="47529" cy="737178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03" name="フリーフォーム: 図形 602">
                <a:extLst>
                  <a:ext uri="{FF2B5EF4-FFF2-40B4-BE49-F238E27FC236}">
                    <a16:creationId xmlns:a16="http://schemas.microsoft.com/office/drawing/2014/main" id="{73088F58-C70B-4816-8685-18EA7943ABE3}"/>
                  </a:ext>
                </a:extLst>
              </p:cNvPr>
              <p:cNvSpPr/>
              <p:nvPr/>
            </p:nvSpPr>
            <p:spPr bwMode="auto">
              <a:xfrm>
                <a:off x="1628799" y="42437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4" name="フリーフォーム: 図形 603">
                <a:extLst>
                  <a:ext uri="{FF2B5EF4-FFF2-40B4-BE49-F238E27FC236}">
                    <a16:creationId xmlns:a16="http://schemas.microsoft.com/office/drawing/2014/main" id="{9FAED4F1-7754-4B78-87CE-F461AB59C739}"/>
                  </a:ext>
                </a:extLst>
              </p:cNvPr>
              <p:cNvSpPr/>
              <p:nvPr/>
            </p:nvSpPr>
            <p:spPr bwMode="auto">
              <a:xfrm>
                <a:off x="1628799" y="43003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05" name="フリーフォーム: 図形 604">
                <a:extLst>
                  <a:ext uri="{FF2B5EF4-FFF2-40B4-BE49-F238E27FC236}">
                    <a16:creationId xmlns:a16="http://schemas.microsoft.com/office/drawing/2014/main" id="{D8E8BF12-5EB4-4955-B718-496D513F4F1A}"/>
                  </a:ext>
                </a:extLst>
              </p:cNvPr>
              <p:cNvSpPr/>
              <p:nvPr/>
            </p:nvSpPr>
            <p:spPr bwMode="auto">
              <a:xfrm>
                <a:off x="1628799" y="447471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6" name="フリーフォーム: 図形 605">
                <a:extLst>
                  <a:ext uri="{FF2B5EF4-FFF2-40B4-BE49-F238E27FC236}">
                    <a16:creationId xmlns:a16="http://schemas.microsoft.com/office/drawing/2014/main" id="{6EE8DE04-FDAD-4F07-BCB1-A8F8F578E7BB}"/>
                  </a:ext>
                </a:extLst>
              </p:cNvPr>
              <p:cNvSpPr/>
              <p:nvPr/>
            </p:nvSpPr>
            <p:spPr bwMode="auto">
              <a:xfrm>
                <a:off x="1628799" y="453135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07" name="フリーフォーム: 図形 606">
                <a:extLst>
                  <a:ext uri="{FF2B5EF4-FFF2-40B4-BE49-F238E27FC236}">
                    <a16:creationId xmlns:a16="http://schemas.microsoft.com/office/drawing/2014/main" id="{BF7988F0-EFB3-45F2-B487-D62A5F78CD81}"/>
                  </a:ext>
                </a:extLst>
              </p:cNvPr>
              <p:cNvSpPr/>
              <p:nvPr/>
            </p:nvSpPr>
            <p:spPr bwMode="auto">
              <a:xfrm>
                <a:off x="1628799" y="458800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8" name="フリーフォーム: 図形 607">
                <a:extLst>
                  <a:ext uri="{FF2B5EF4-FFF2-40B4-BE49-F238E27FC236}">
                    <a16:creationId xmlns:a16="http://schemas.microsoft.com/office/drawing/2014/main" id="{6D0FE7ED-46E2-459A-8FB2-ACE2EE830596}"/>
                  </a:ext>
                </a:extLst>
              </p:cNvPr>
              <p:cNvSpPr/>
              <p:nvPr/>
            </p:nvSpPr>
            <p:spPr bwMode="auto">
              <a:xfrm>
                <a:off x="1628799" y="464464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09" name="フリーフォーム: 図形 608">
                <a:extLst>
                  <a:ext uri="{FF2B5EF4-FFF2-40B4-BE49-F238E27FC236}">
                    <a16:creationId xmlns:a16="http://schemas.microsoft.com/office/drawing/2014/main" id="{310839AC-724E-4595-A9B6-222492F19EE4}"/>
                  </a:ext>
                </a:extLst>
              </p:cNvPr>
              <p:cNvSpPr/>
              <p:nvPr/>
            </p:nvSpPr>
            <p:spPr bwMode="auto">
              <a:xfrm>
                <a:off x="1628799" y="47009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0" name="フリーフォーム: 図形 609">
                <a:extLst>
                  <a:ext uri="{FF2B5EF4-FFF2-40B4-BE49-F238E27FC236}">
                    <a16:creationId xmlns:a16="http://schemas.microsoft.com/office/drawing/2014/main" id="{F7CE0B00-40A0-47D8-B0E9-99F9DE4C6C45}"/>
                  </a:ext>
                </a:extLst>
              </p:cNvPr>
              <p:cNvSpPr/>
              <p:nvPr/>
            </p:nvSpPr>
            <p:spPr bwMode="auto">
              <a:xfrm>
                <a:off x="1628799" y="47575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11" name="フリーフォーム: 図形 610">
                <a:extLst>
                  <a:ext uri="{FF2B5EF4-FFF2-40B4-BE49-F238E27FC236}">
                    <a16:creationId xmlns:a16="http://schemas.microsoft.com/office/drawing/2014/main" id="{5B40CCD6-15E1-4CDD-8357-354EA145AA30}"/>
                  </a:ext>
                </a:extLst>
              </p:cNvPr>
              <p:cNvSpPr/>
              <p:nvPr/>
            </p:nvSpPr>
            <p:spPr bwMode="auto">
              <a:xfrm>
                <a:off x="1628799" y="481422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2" name="フリーフォーム: 図形 611">
                <a:extLst>
                  <a:ext uri="{FF2B5EF4-FFF2-40B4-BE49-F238E27FC236}">
                    <a16:creationId xmlns:a16="http://schemas.microsoft.com/office/drawing/2014/main" id="{4ACBF895-E565-423F-AEC9-D93446C31FAC}"/>
                  </a:ext>
                </a:extLst>
              </p:cNvPr>
              <p:cNvSpPr/>
              <p:nvPr/>
            </p:nvSpPr>
            <p:spPr bwMode="auto">
              <a:xfrm>
                <a:off x="1628799" y="487086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40" name="グループ化 539">
              <a:extLst>
                <a:ext uri="{FF2B5EF4-FFF2-40B4-BE49-F238E27FC236}">
                  <a16:creationId xmlns:a16="http://schemas.microsoft.com/office/drawing/2014/main" id="{0DBD1B78-8AAF-4878-A208-57BCEEC93CEF}"/>
                </a:ext>
              </a:extLst>
            </p:cNvPr>
            <p:cNvGrpSpPr/>
            <p:nvPr/>
          </p:nvGrpSpPr>
          <p:grpSpPr>
            <a:xfrm>
              <a:off x="2884681" y="4867059"/>
              <a:ext cx="204231" cy="694854"/>
              <a:chOff x="1628799" y="4190334"/>
              <a:chExt cx="234076" cy="737178"/>
            </a:xfrm>
          </p:grpSpPr>
          <p:sp>
            <p:nvSpPr>
              <p:cNvPr id="591" name="正方形/長方形 590">
                <a:extLst>
                  <a:ext uri="{FF2B5EF4-FFF2-40B4-BE49-F238E27FC236}">
                    <a16:creationId xmlns:a16="http://schemas.microsoft.com/office/drawing/2014/main" id="{1E46F05D-D8B8-4915-AC26-96F7CEF27D61}"/>
                  </a:ext>
                </a:extLst>
              </p:cNvPr>
              <p:cNvSpPr/>
              <p:nvPr/>
            </p:nvSpPr>
            <p:spPr bwMode="auto">
              <a:xfrm>
                <a:off x="1722072" y="4190334"/>
                <a:ext cx="47529" cy="737178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92" name="フリーフォーム: 図形 591">
                <a:extLst>
                  <a:ext uri="{FF2B5EF4-FFF2-40B4-BE49-F238E27FC236}">
                    <a16:creationId xmlns:a16="http://schemas.microsoft.com/office/drawing/2014/main" id="{F0383A89-A820-4C0D-91F9-BFA236888AA8}"/>
                  </a:ext>
                </a:extLst>
              </p:cNvPr>
              <p:cNvSpPr/>
              <p:nvPr/>
            </p:nvSpPr>
            <p:spPr bwMode="auto">
              <a:xfrm>
                <a:off x="1628799" y="42437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3" name="フリーフォーム: 図形 592">
                <a:extLst>
                  <a:ext uri="{FF2B5EF4-FFF2-40B4-BE49-F238E27FC236}">
                    <a16:creationId xmlns:a16="http://schemas.microsoft.com/office/drawing/2014/main" id="{999550DD-D45B-4E5E-9FF1-61379240C6C8}"/>
                  </a:ext>
                </a:extLst>
              </p:cNvPr>
              <p:cNvSpPr/>
              <p:nvPr/>
            </p:nvSpPr>
            <p:spPr bwMode="auto">
              <a:xfrm>
                <a:off x="1628799" y="43003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94" name="フリーフォーム: 図形 593">
                <a:extLst>
                  <a:ext uri="{FF2B5EF4-FFF2-40B4-BE49-F238E27FC236}">
                    <a16:creationId xmlns:a16="http://schemas.microsoft.com/office/drawing/2014/main" id="{8E29BCDC-8A38-4EA4-BBB1-BDEDCDFC898A}"/>
                  </a:ext>
                </a:extLst>
              </p:cNvPr>
              <p:cNvSpPr/>
              <p:nvPr/>
            </p:nvSpPr>
            <p:spPr bwMode="auto">
              <a:xfrm>
                <a:off x="1628799" y="447471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5" name="フリーフォーム: 図形 594">
                <a:extLst>
                  <a:ext uri="{FF2B5EF4-FFF2-40B4-BE49-F238E27FC236}">
                    <a16:creationId xmlns:a16="http://schemas.microsoft.com/office/drawing/2014/main" id="{6B5FB80E-D8D1-4AC3-92C2-94CAA50CC7A1}"/>
                  </a:ext>
                </a:extLst>
              </p:cNvPr>
              <p:cNvSpPr/>
              <p:nvPr/>
            </p:nvSpPr>
            <p:spPr bwMode="auto">
              <a:xfrm>
                <a:off x="1628799" y="453135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96" name="フリーフォーム: 図形 595">
                <a:extLst>
                  <a:ext uri="{FF2B5EF4-FFF2-40B4-BE49-F238E27FC236}">
                    <a16:creationId xmlns:a16="http://schemas.microsoft.com/office/drawing/2014/main" id="{C188C433-CBF8-46B9-99B1-4E171C57732F}"/>
                  </a:ext>
                </a:extLst>
              </p:cNvPr>
              <p:cNvSpPr/>
              <p:nvPr/>
            </p:nvSpPr>
            <p:spPr bwMode="auto">
              <a:xfrm>
                <a:off x="1628799" y="458800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7" name="フリーフォーム: 図形 596">
                <a:extLst>
                  <a:ext uri="{FF2B5EF4-FFF2-40B4-BE49-F238E27FC236}">
                    <a16:creationId xmlns:a16="http://schemas.microsoft.com/office/drawing/2014/main" id="{D05823FC-19A6-4778-94D7-988CDC4F9717}"/>
                  </a:ext>
                </a:extLst>
              </p:cNvPr>
              <p:cNvSpPr/>
              <p:nvPr/>
            </p:nvSpPr>
            <p:spPr bwMode="auto">
              <a:xfrm>
                <a:off x="1628799" y="464464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98" name="フリーフォーム: 図形 597">
                <a:extLst>
                  <a:ext uri="{FF2B5EF4-FFF2-40B4-BE49-F238E27FC236}">
                    <a16:creationId xmlns:a16="http://schemas.microsoft.com/office/drawing/2014/main" id="{EE721BEE-D011-4B7E-9F2C-3A4747B87658}"/>
                  </a:ext>
                </a:extLst>
              </p:cNvPr>
              <p:cNvSpPr/>
              <p:nvPr/>
            </p:nvSpPr>
            <p:spPr bwMode="auto">
              <a:xfrm>
                <a:off x="1628799" y="47009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9" name="フリーフォーム: 図形 598">
                <a:extLst>
                  <a:ext uri="{FF2B5EF4-FFF2-40B4-BE49-F238E27FC236}">
                    <a16:creationId xmlns:a16="http://schemas.microsoft.com/office/drawing/2014/main" id="{E979A56C-6DF7-400A-AAD4-11768AE9009B}"/>
                  </a:ext>
                </a:extLst>
              </p:cNvPr>
              <p:cNvSpPr/>
              <p:nvPr/>
            </p:nvSpPr>
            <p:spPr bwMode="auto">
              <a:xfrm>
                <a:off x="1628799" y="47575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00" name="フリーフォーム: 図形 599">
                <a:extLst>
                  <a:ext uri="{FF2B5EF4-FFF2-40B4-BE49-F238E27FC236}">
                    <a16:creationId xmlns:a16="http://schemas.microsoft.com/office/drawing/2014/main" id="{2F9DCC7C-1D74-45DD-8FD5-977C4D199BA5}"/>
                  </a:ext>
                </a:extLst>
              </p:cNvPr>
              <p:cNvSpPr/>
              <p:nvPr/>
            </p:nvSpPr>
            <p:spPr bwMode="auto">
              <a:xfrm>
                <a:off x="1628799" y="481422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1" name="フリーフォーム: 図形 600">
                <a:extLst>
                  <a:ext uri="{FF2B5EF4-FFF2-40B4-BE49-F238E27FC236}">
                    <a16:creationId xmlns:a16="http://schemas.microsoft.com/office/drawing/2014/main" id="{F9AA3EDC-F2B0-4DE5-B022-85C681F5107D}"/>
                  </a:ext>
                </a:extLst>
              </p:cNvPr>
              <p:cNvSpPr/>
              <p:nvPr/>
            </p:nvSpPr>
            <p:spPr bwMode="auto">
              <a:xfrm>
                <a:off x="1628799" y="487086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41" name="グループ化 540">
              <a:extLst>
                <a:ext uri="{FF2B5EF4-FFF2-40B4-BE49-F238E27FC236}">
                  <a16:creationId xmlns:a16="http://schemas.microsoft.com/office/drawing/2014/main" id="{622FDD11-35DF-4298-84BC-29334E8D5CDF}"/>
                </a:ext>
              </a:extLst>
            </p:cNvPr>
            <p:cNvGrpSpPr/>
            <p:nvPr/>
          </p:nvGrpSpPr>
          <p:grpSpPr>
            <a:xfrm>
              <a:off x="3108518" y="4867059"/>
              <a:ext cx="204231" cy="694854"/>
              <a:chOff x="1628799" y="4190334"/>
              <a:chExt cx="234076" cy="737178"/>
            </a:xfrm>
          </p:grpSpPr>
          <p:sp>
            <p:nvSpPr>
              <p:cNvPr id="580" name="正方形/長方形 579">
                <a:extLst>
                  <a:ext uri="{FF2B5EF4-FFF2-40B4-BE49-F238E27FC236}">
                    <a16:creationId xmlns:a16="http://schemas.microsoft.com/office/drawing/2014/main" id="{3903C596-BB76-4784-93E8-40D454434E1E}"/>
                  </a:ext>
                </a:extLst>
              </p:cNvPr>
              <p:cNvSpPr/>
              <p:nvPr/>
            </p:nvSpPr>
            <p:spPr bwMode="auto">
              <a:xfrm>
                <a:off x="1722072" y="4190334"/>
                <a:ext cx="47529" cy="737178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81" name="フリーフォーム: 図形 580">
                <a:extLst>
                  <a:ext uri="{FF2B5EF4-FFF2-40B4-BE49-F238E27FC236}">
                    <a16:creationId xmlns:a16="http://schemas.microsoft.com/office/drawing/2014/main" id="{4D4FB721-9EF0-4943-A092-9F4690E3B756}"/>
                  </a:ext>
                </a:extLst>
              </p:cNvPr>
              <p:cNvSpPr/>
              <p:nvPr/>
            </p:nvSpPr>
            <p:spPr bwMode="auto">
              <a:xfrm>
                <a:off x="1628799" y="42437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2" name="フリーフォーム: 図形 581">
                <a:extLst>
                  <a:ext uri="{FF2B5EF4-FFF2-40B4-BE49-F238E27FC236}">
                    <a16:creationId xmlns:a16="http://schemas.microsoft.com/office/drawing/2014/main" id="{22F0178B-92F7-47B2-B2DB-CE969D975E89}"/>
                  </a:ext>
                </a:extLst>
              </p:cNvPr>
              <p:cNvSpPr/>
              <p:nvPr/>
            </p:nvSpPr>
            <p:spPr bwMode="auto">
              <a:xfrm>
                <a:off x="1628799" y="43003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83" name="フリーフォーム: 図形 582">
                <a:extLst>
                  <a:ext uri="{FF2B5EF4-FFF2-40B4-BE49-F238E27FC236}">
                    <a16:creationId xmlns:a16="http://schemas.microsoft.com/office/drawing/2014/main" id="{DACBE0D3-763A-4848-83BD-06ABA4D0611E}"/>
                  </a:ext>
                </a:extLst>
              </p:cNvPr>
              <p:cNvSpPr/>
              <p:nvPr/>
            </p:nvSpPr>
            <p:spPr bwMode="auto">
              <a:xfrm>
                <a:off x="1628799" y="447471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4" name="フリーフォーム: 図形 583">
                <a:extLst>
                  <a:ext uri="{FF2B5EF4-FFF2-40B4-BE49-F238E27FC236}">
                    <a16:creationId xmlns:a16="http://schemas.microsoft.com/office/drawing/2014/main" id="{1C47B155-30E9-4330-90B0-CE1E7137CD93}"/>
                  </a:ext>
                </a:extLst>
              </p:cNvPr>
              <p:cNvSpPr/>
              <p:nvPr/>
            </p:nvSpPr>
            <p:spPr bwMode="auto">
              <a:xfrm>
                <a:off x="1628799" y="453135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85" name="フリーフォーム: 図形 584">
                <a:extLst>
                  <a:ext uri="{FF2B5EF4-FFF2-40B4-BE49-F238E27FC236}">
                    <a16:creationId xmlns:a16="http://schemas.microsoft.com/office/drawing/2014/main" id="{4B2184D5-99B8-4A3D-8749-8A501504A2A3}"/>
                  </a:ext>
                </a:extLst>
              </p:cNvPr>
              <p:cNvSpPr/>
              <p:nvPr/>
            </p:nvSpPr>
            <p:spPr bwMode="auto">
              <a:xfrm>
                <a:off x="1628799" y="458800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6" name="フリーフォーム: 図形 585">
                <a:extLst>
                  <a:ext uri="{FF2B5EF4-FFF2-40B4-BE49-F238E27FC236}">
                    <a16:creationId xmlns:a16="http://schemas.microsoft.com/office/drawing/2014/main" id="{9F93722D-7E8B-4B74-9FE4-683B283E7708}"/>
                  </a:ext>
                </a:extLst>
              </p:cNvPr>
              <p:cNvSpPr/>
              <p:nvPr/>
            </p:nvSpPr>
            <p:spPr bwMode="auto">
              <a:xfrm>
                <a:off x="1628799" y="464464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87" name="フリーフォーム: 図形 586">
                <a:extLst>
                  <a:ext uri="{FF2B5EF4-FFF2-40B4-BE49-F238E27FC236}">
                    <a16:creationId xmlns:a16="http://schemas.microsoft.com/office/drawing/2014/main" id="{D36693FA-A317-4F52-A19D-E35F8144AE0C}"/>
                  </a:ext>
                </a:extLst>
              </p:cNvPr>
              <p:cNvSpPr/>
              <p:nvPr/>
            </p:nvSpPr>
            <p:spPr bwMode="auto">
              <a:xfrm>
                <a:off x="1628799" y="47009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8" name="フリーフォーム: 図形 587">
                <a:extLst>
                  <a:ext uri="{FF2B5EF4-FFF2-40B4-BE49-F238E27FC236}">
                    <a16:creationId xmlns:a16="http://schemas.microsoft.com/office/drawing/2014/main" id="{F18F7913-746C-4300-8DE9-238C0C1A8061}"/>
                  </a:ext>
                </a:extLst>
              </p:cNvPr>
              <p:cNvSpPr/>
              <p:nvPr/>
            </p:nvSpPr>
            <p:spPr bwMode="auto">
              <a:xfrm>
                <a:off x="1628799" y="47575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89" name="フリーフォーム: 図形 588">
                <a:extLst>
                  <a:ext uri="{FF2B5EF4-FFF2-40B4-BE49-F238E27FC236}">
                    <a16:creationId xmlns:a16="http://schemas.microsoft.com/office/drawing/2014/main" id="{D0D418A7-FCC7-4DB7-9E8D-E5D0A9746CE8}"/>
                  </a:ext>
                </a:extLst>
              </p:cNvPr>
              <p:cNvSpPr/>
              <p:nvPr/>
            </p:nvSpPr>
            <p:spPr bwMode="auto">
              <a:xfrm>
                <a:off x="1628799" y="481422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0" name="フリーフォーム: 図形 589">
                <a:extLst>
                  <a:ext uri="{FF2B5EF4-FFF2-40B4-BE49-F238E27FC236}">
                    <a16:creationId xmlns:a16="http://schemas.microsoft.com/office/drawing/2014/main" id="{9A05D06B-680A-4E3C-8238-5A4D97D14A31}"/>
                  </a:ext>
                </a:extLst>
              </p:cNvPr>
              <p:cNvSpPr/>
              <p:nvPr/>
            </p:nvSpPr>
            <p:spPr bwMode="auto">
              <a:xfrm>
                <a:off x="1628799" y="487086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42" name="グループ化 541">
              <a:extLst>
                <a:ext uri="{FF2B5EF4-FFF2-40B4-BE49-F238E27FC236}">
                  <a16:creationId xmlns:a16="http://schemas.microsoft.com/office/drawing/2014/main" id="{E4976C99-0314-482D-AB8E-7C1464D838E2}"/>
                </a:ext>
              </a:extLst>
            </p:cNvPr>
            <p:cNvGrpSpPr/>
            <p:nvPr/>
          </p:nvGrpSpPr>
          <p:grpSpPr>
            <a:xfrm>
              <a:off x="3332355" y="4867059"/>
              <a:ext cx="204231" cy="694854"/>
              <a:chOff x="1628799" y="4190334"/>
              <a:chExt cx="234076" cy="737178"/>
            </a:xfrm>
          </p:grpSpPr>
          <p:sp>
            <p:nvSpPr>
              <p:cNvPr id="569" name="正方形/長方形 568">
                <a:extLst>
                  <a:ext uri="{FF2B5EF4-FFF2-40B4-BE49-F238E27FC236}">
                    <a16:creationId xmlns:a16="http://schemas.microsoft.com/office/drawing/2014/main" id="{BFAB2856-DF92-4905-AFDA-5B5B4D4D0E95}"/>
                  </a:ext>
                </a:extLst>
              </p:cNvPr>
              <p:cNvSpPr/>
              <p:nvPr/>
            </p:nvSpPr>
            <p:spPr bwMode="auto">
              <a:xfrm>
                <a:off x="1722072" y="4190334"/>
                <a:ext cx="47529" cy="737178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70" name="フリーフォーム: 図形 569">
                <a:extLst>
                  <a:ext uri="{FF2B5EF4-FFF2-40B4-BE49-F238E27FC236}">
                    <a16:creationId xmlns:a16="http://schemas.microsoft.com/office/drawing/2014/main" id="{FE9F5E3D-11BD-4003-9A0D-E28864244133}"/>
                  </a:ext>
                </a:extLst>
              </p:cNvPr>
              <p:cNvSpPr/>
              <p:nvPr/>
            </p:nvSpPr>
            <p:spPr bwMode="auto">
              <a:xfrm>
                <a:off x="1628799" y="42437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1" name="フリーフォーム: 図形 570">
                <a:extLst>
                  <a:ext uri="{FF2B5EF4-FFF2-40B4-BE49-F238E27FC236}">
                    <a16:creationId xmlns:a16="http://schemas.microsoft.com/office/drawing/2014/main" id="{4F563AED-B74F-4CF6-BEA7-CB057FB24A6B}"/>
                  </a:ext>
                </a:extLst>
              </p:cNvPr>
              <p:cNvSpPr/>
              <p:nvPr/>
            </p:nvSpPr>
            <p:spPr bwMode="auto">
              <a:xfrm>
                <a:off x="1628799" y="43003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72" name="フリーフォーム: 図形 571">
                <a:extLst>
                  <a:ext uri="{FF2B5EF4-FFF2-40B4-BE49-F238E27FC236}">
                    <a16:creationId xmlns:a16="http://schemas.microsoft.com/office/drawing/2014/main" id="{9EFC8346-7FE9-42B0-B499-AFAFCD96B78A}"/>
                  </a:ext>
                </a:extLst>
              </p:cNvPr>
              <p:cNvSpPr/>
              <p:nvPr/>
            </p:nvSpPr>
            <p:spPr bwMode="auto">
              <a:xfrm>
                <a:off x="1628799" y="447471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3" name="フリーフォーム: 図形 572">
                <a:extLst>
                  <a:ext uri="{FF2B5EF4-FFF2-40B4-BE49-F238E27FC236}">
                    <a16:creationId xmlns:a16="http://schemas.microsoft.com/office/drawing/2014/main" id="{AA140CD1-F112-4004-B2AF-3F30066199DC}"/>
                  </a:ext>
                </a:extLst>
              </p:cNvPr>
              <p:cNvSpPr/>
              <p:nvPr/>
            </p:nvSpPr>
            <p:spPr bwMode="auto">
              <a:xfrm>
                <a:off x="1628799" y="453135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74" name="フリーフォーム: 図形 573">
                <a:extLst>
                  <a:ext uri="{FF2B5EF4-FFF2-40B4-BE49-F238E27FC236}">
                    <a16:creationId xmlns:a16="http://schemas.microsoft.com/office/drawing/2014/main" id="{C256C918-894D-4537-82FE-E28424717AC7}"/>
                  </a:ext>
                </a:extLst>
              </p:cNvPr>
              <p:cNvSpPr/>
              <p:nvPr/>
            </p:nvSpPr>
            <p:spPr bwMode="auto">
              <a:xfrm>
                <a:off x="1628799" y="458800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5" name="フリーフォーム: 図形 574">
                <a:extLst>
                  <a:ext uri="{FF2B5EF4-FFF2-40B4-BE49-F238E27FC236}">
                    <a16:creationId xmlns:a16="http://schemas.microsoft.com/office/drawing/2014/main" id="{79B0A90D-15D6-44A9-8EFD-EE1CB0EF83E8}"/>
                  </a:ext>
                </a:extLst>
              </p:cNvPr>
              <p:cNvSpPr/>
              <p:nvPr/>
            </p:nvSpPr>
            <p:spPr bwMode="auto">
              <a:xfrm>
                <a:off x="1628799" y="464464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76" name="フリーフォーム: 図形 575">
                <a:extLst>
                  <a:ext uri="{FF2B5EF4-FFF2-40B4-BE49-F238E27FC236}">
                    <a16:creationId xmlns:a16="http://schemas.microsoft.com/office/drawing/2014/main" id="{6E58C80E-D853-4820-843D-4FB977482AC7}"/>
                  </a:ext>
                </a:extLst>
              </p:cNvPr>
              <p:cNvSpPr/>
              <p:nvPr/>
            </p:nvSpPr>
            <p:spPr bwMode="auto">
              <a:xfrm>
                <a:off x="1628799" y="47009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7" name="フリーフォーム: 図形 576">
                <a:extLst>
                  <a:ext uri="{FF2B5EF4-FFF2-40B4-BE49-F238E27FC236}">
                    <a16:creationId xmlns:a16="http://schemas.microsoft.com/office/drawing/2014/main" id="{019BACF7-7F80-4F14-8E4D-7D79C3231BBC}"/>
                  </a:ext>
                </a:extLst>
              </p:cNvPr>
              <p:cNvSpPr/>
              <p:nvPr/>
            </p:nvSpPr>
            <p:spPr bwMode="auto">
              <a:xfrm>
                <a:off x="1628799" y="47575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78" name="フリーフォーム: 図形 577">
                <a:extLst>
                  <a:ext uri="{FF2B5EF4-FFF2-40B4-BE49-F238E27FC236}">
                    <a16:creationId xmlns:a16="http://schemas.microsoft.com/office/drawing/2014/main" id="{4F609282-F766-4133-A7AA-31F9C6312FB5}"/>
                  </a:ext>
                </a:extLst>
              </p:cNvPr>
              <p:cNvSpPr/>
              <p:nvPr/>
            </p:nvSpPr>
            <p:spPr bwMode="auto">
              <a:xfrm>
                <a:off x="1628799" y="481422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9" name="フリーフォーム: 図形 578">
                <a:extLst>
                  <a:ext uri="{FF2B5EF4-FFF2-40B4-BE49-F238E27FC236}">
                    <a16:creationId xmlns:a16="http://schemas.microsoft.com/office/drawing/2014/main" id="{01AB21C4-BAE6-4C48-8011-0FFF466E9180}"/>
                  </a:ext>
                </a:extLst>
              </p:cNvPr>
              <p:cNvSpPr/>
              <p:nvPr/>
            </p:nvSpPr>
            <p:spPr bwMode="auto">
              <a:xfrm>
                <a:off x="1628799" y="487086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43" name="グループ化 542">
              <a:extLst>
                <a:ext uri="{FF2B5EF4-FFF2-40B4-BE49-F238E27FC236}">
                  <a16:creationId xmlns:a16="http://schemas.microsoft.com/office/drawing/2014/main" id="{85618F6D-C0C0-403A-B618-5260B15CB183}"/>
                </a:ext>
              </a:extLst>
            </p:cNvPr>
            <p:cNvGrpSpPr/>
            <p:nvPr/>
          </p:nvGrpSpPr>
          <p:grpSpPr>
            <a:xfrm>
              <a:off x="3556193" y="4867059"/>
              <a:ext cx="204231" cy="694854"/>
              <a:chOff x="1628799" y="4190334"/>
              <a:chExt cx="234076" cy="737178"/>
            </a:xfrm>
          </p:grpSpPr>
          <p:sp>
            <p:nvSpPr>
              <p:cNvPr id="558" name="正方形/長方形 557">
                <a:extLst>
                  <a:ext uri="{FF2B5EF4-FFF2-40B4-BE49-F238E27FC236}">
                    <a16:creationId xmlns:a16="http://schemas.microsoft.com/office/drawing/2014/main" id="{3EB39E22-CF04-4593-976E-5B863D9F0FB2}"/>
                  </a:ext>
                </a:extLst>
              </p:cNvPr>
              <p:cNvSpPr/>
              <p:nvPr/>
            </p:nvSpPr>
            <p:spPr bwMode="auto">
              <a:xfrm>
                <a:off x="1722072" y="4190334"/>
                <a:ext cx="47529" cy="737178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59" name="フリーフォーム: 図形 558">
                <a:extLst>
                  <a:ext uri="{FF2B5EF4-FFF2-40B4-BE49-F238E27FC236}">
                    <a16:creationId xmlns:a16="http://schemas.microsoft.com/office/drawing/2014/main" id="{6716893B-8EAD-4D9D-9DCB-7656491FFBE4}"/>
                  </a:ext>
                </a:extLst>
              </p:cNvPr>
              <p:cNvSpPr/>
              <p:nvPr/>
            </p:nvSpPr>
            <p:spPr bwMode="auto">
              <a:xfrm>
                <a:off x="1628799" y="42437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0" name="フリーフォーム: 図形 559">
                <a:extLst>
                  <a:ext uri="{FF2B5EF4-FFF2-40B4-BE49-F238E27FC236}">
                    <a16:creationId xmlns:a16="http://schemas.microsoft.com/office/drawing/2014/main" id="{360E2DAB-DB1F-4D87-AFD5-577723D247D9}"/>
                  </a:ext>
                </a:extLst>
              </p:cNvPr>
              <p:cNvSpPr/>
              <p:nvPr/>
            </p:nvSpPr>
            <p:spPr bwMode="auto">
              <a:xfrm>
                <a:off x="1628799" y="43003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61" name="フリーフォーム: 図形 560">
                <a:extLst>
                  <a:ext uri="{FF2B5EF4-FFF2-40B4-BE49-F238E27FC236}">
                    <a16:creationId xmlns:a16="http://schemas.microsoft.com/office/drawing/2014/main" id="{A6615C40-DE63-41AC-9BFE-84A132269B16}"/>
                  </a:ext>
                </a:extLst>
              </p:cNvPr>
              <p:cNvSpPr/>
              <p:nvPr/>
            </p:nvSpPr>
            <p:spPr bwMode="auto">
              <a:xfrm>
                <a:off x="1628799" y="447471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2" name="フリーフォーム: 図形 561">
                <a:extLst>
                  <a:ext uri="{FF2B5EF4-FFF2-40B4-BE49-F238E27FC236}">
                    <a16:creationId xmlns:a16="http://schemas.microsoft.com/office/drawing/2014/main" id="{1A06F593-98EC-47B1-A171-08D7FFA5A722}"/>
                  </a:ext>
                </a:extLst>
              </p:cNvPr>
              <p:cNvSpPr/>
              <p:nvPr/>
            </p:nvSpPr>
            <p:spPr bwMode="auto">
              <a:xfrm>
                <a:off x="1628799" y="453135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63" name="フリーフォーム: 図形 562">
                <a:extLst>
                  <a:ext uri="{FF2B5EF4-FFF2-40B4-BE49-F238E27FC236}">
                    <a16:creationId xmlns:a16="http://schemas.microsoft.com/office/drawing/2014/main" id="{D1D345A4-05A8-42BB-926C-04FA6B457439}"/>
                  </a:ext>
                </a:extLst>
              </p:cNvPr>
              <p:cNvSpPr/>
              <p:nvPr/>
            </p:nvSpPr>
            <p:spPr bwMode="auto">
              <a:xfrm>
                <a:off x="1628799" y="458800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4" name="フリーフォーム: 図形 563">
                <a:extLst>
                  <a:ext uri="{FF2B5EF4-FFF2-40B4-BE49-F238E27FC236}">
                    <a16:creationId xmlns:a16="http://schemas.microsoft.com/office/drawing/2014/main" id="{E89903E5-061D-442E-A9BB-9E5E74E379BF}"/>
                  </a:ext>
                </a:extLst>
              </p:cNvPr>
              <p:cNvSpPr/>
              <p:nvPr/>
            </p:nvSpPr>
            <p:spPr bwMode="auto">
              <a:xfrm>
                <a:off x="1628799" y="464464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65" name="フリーフォーム: 図形 564">
                <a:extLst>
                  <a:ext uri="{FF2B5EF4-FFF2-40B4-BE49-F238E27FC236}">
                    <a16:creationId xmlns:a16="http://schemas.microsoft.com/office/drawing/2014/main" id="{AC292B1F-B136-4D8B-910A-C3B772268772}"/>
                  </a:ext>
                </a:extLst>
              </p:cNvPr>
              <p:cNvSpPr/>
              <p:nvPr/>
            </p:nvSpPr>
            <p:spPr bwMode="auto">
              <a:xfrm>
                <a:off x="1628799" y="47009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6" name="フリーフォーム: 図形 565">
                <a:extLst>
                  <a:ext uri="{FF2B5EF4-FFF2-40B4-BE49-F238E27FC236}">
                    <a16:creationId xmlns:a16="http://schemas.microsoft.com/office/drawing/2014/main" id="{D23914C1-7FDE-4B52-8A47-61954DD5709B}"/>
                  </a:ext>
                </a:extLst>
              </p:cNvPr>
              <p:cNvSpPr/>
              <p:nvPr/>
            </p:nvSpPr>
            <p:spPr bwMode="auto">
              <a:xfrm>
                <a:off x="1628799" y="47575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67" name="フリーフォーム: 図形 566">
                <a:extLst>
                  <a:ext uri="{FF2B5EF4-FFF2-40B4-BE49-F238E27FC236}">
                    <a16:creationId xmlns:a16="http://schemas.microsoft.com/office/drawing/2014/main" id="{2263ED45-1C50-426C-A896-3C3C15346353}"/>
                  </a:ext>
                </a:extLst>
              </p:cNvPr>
              <p:cNvSpPr/>
              <p:nvPr/>
            </p:nvSpPr>
            <p:spPr bwMode="auto">
              <a:xfrm>
                <a:off x="1628799" y="481422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8" name="フリーフォーム: 図形 567">
                <a:extLst>
                  <a:ext uri="{FF2B5EF4-FFF2-40B4-BE49-F238E27FC236}">
                    <a16:creationId xmlns:a16="http://schemas.microsoft.com/office/drawing/2014/main" id="{7831C9FC-A5DE-4496-AB2F-F6DAFE70754C}"/>
                  </a:ext>
                </a:extLst>
              </p:cNvPr>
              <p:cNvSpPr/>
              <p:nvPr/>
            </p:nvSpPr>
            <p:spPr bwMode="auto">
              <a:xfrm>
                <a:off x="1628799" y="487086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44" name="グループ化 543">
              <a:extLst>
                <a:ext uri="{FF2B5EF4-FFF2-40B4-BE49-F238E27FC236}">
                  <a16:creationId xmlns:a16="http://schemas.microsoft.com/office/drawing/2014/main" id="{200C1CF1-9FAE-4D2B-BB4A-1540433ABDA2}"/>
                </a:ext>
              </a:extLst>
            </p:cNvPr>
            <p:cNvGrpSpPr/>
            <p:nvPr/>
          </p:nvGrpSpPr>
          <p:grpSpPr>
            <a:xfrm>
              <a:off x="3780030" y="4867059"/>
              <a:ext cx="204231" cy="694854"/>
              <a:chOff x="1628799" y="4190334"/>
              <a:chExt cx="234076" cy="737178"/>
            </a:xfrm>
          </p:grpSpPr>
          <p:sp>
            <p:nvSpPr>
              <p:cNvPr id="547" name="正方形/長方形 546">
                <a:extLst>
                  <a:ext uri="{FF2B5EF4-FFF2-40B4-BE49-F238E27FC236}">
                    <a16:creationId xmlns:a16="http://schemas.microsoft.com/office/drawing/2014/main" id="{07FBA773-D11B-42C2-ADF4-9FF60EA50C85}"/>
                  </a:ext>
                </a:extLst>
              </p:cNvPr>
              <p:cNvSpPr/>
              <p:nvPr/>
            </p:nvSpPr>
            <p:spPr bwMode="auto">
              <a:xfrm>
                <a:off x="1722072" y="4190334"/>
                <a:ext cx="47529" cy="737178"/>
              </a:xfrm>
              <a:prstGeom prst="rect">
                <a:avLst/>
              </a:prstGeom>
              <a:gradFill flip="none" rotWithShape="1">
                <a:gsLst>
                  <a:gs pos="0">
                    <a:srgbClr val="993300"/>
                  </a:gs>
                  <a:gs pos="50000">
                    <a:srgbClr val="FFC000"/>
                  </a:gs>
                  <a:gs pos="100000">
                    <a:srgbClr val="993300"/>
                  </a:gs>
                </a:gsLst>
                <a:lin ang="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48" name="フリーフォーム: 図形 547">
                <a:extLst>
                  <a:ext uri="{FF2B5EF4-FFF2-40B4-BE49-F238E27FC236}">
                    <a16:creationId xmlns:a16="http://schemas.microsoft.com/office/drawing/2014/main" id="{2B12EF18-63CA-47A0-B38B-15A5E1FF1362}"/>
                  </a:ext>
                </a:extLst>
              </p:cNvPr>
              <p:cNvSpPr/>
              <p:nvPr/>
            </p:nvSpPr>
            <p:spPr bwMode="auto">
              <a:xfrm>
                <a:off x="1628799" y="42437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9" name="フリーフォーム: 図形 548">
                <a:extLst>
                  <a:ext uri="{FF2B5EF4-FFF2-40B4-BE49-F238E27FC236}">
                    <a16:creationId xmlns:a16="http://schemas.microsoft.com/office/drawing/2014/main" id="{0CEC9671-3E53-494D-A27A-74F815EF887D}"/>
                  </a:ext>
                </a:extLst>
              </p:cNvPr>
              <p:cNvSpPr/>
              <p:nvPr/>
            </p:nvSpPr>
            <p:spPr bwMode="auto">
              <a:xfrm>
                <a:off x="1628799" y="43003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50" name="フリーフォーム: 図形 549">
                <a:extLst>
                  <a:ext uri="{FF2B5EF4-FFF2-40B4-BE49-F238E27FC236}">
                    <a16:creationId xmlns:a16="http://schemas.microsoft.com/office/drawing/2014/main" id="{8DD9EB36-21FD-4BDF-946A-C95889B57366}"/>
                  </a:ext>
                </a:extLst>
              </p:cNvPr>
              <p:cNvSpPr/>
              <p:nvPr/>
            </p:nvSpPr>
            <p:spPr bwMode="auto">
              <a:xfrm>
                <a:off x="1628799" y="447471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1" name="フリーフォーム: 図形 550">
                <a:extLst>
                  <a:ext uri="{FF2B5EF4-FFF2-40B4-BE49-F238E27FC236}">
                    <a16:creationId xmlns:a16="http://schemas.microsoft.com/office/drawing/2014/main" id="{5C3D0540-B4E9-4E10-B51B-152BB9D6AC41}"/>
                  </a:ext>
                </a:extLst>
              </p:cNvPr>
              <p:cNvSpPr/>
              <p:nvPr/>
            </p:nvSpPr>
            <p:spPr bwMode="auto">
              <a:xfrm>
                <a:off x="1628799" y="453135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52" name="フリーフォーム: 図形 551">
                <a:extLst>
                  <a:ext uri="{FF2B5EF4-FFF2-40B4-BE49-F238E27FC236}">
                    <a16:creationId xmlns:a16="http://schemas.microsoft.com/office/drawing/2014/main" id="{95F07D08-8C80-4170-A855-93B9C0BFEB99}"/>
                  </a:ext>
                </a:extLst>
              </p:cNvPr>
              <p:cNvSpPr/>
              <p:nvPr/>
            </p:nvSpPr>
            <p:spPr bwMode="auto">
              <a:xfrm>
                <a:off x="1628799" y="4588002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3" name="フリーフォーム: 図形 552">
                <a:extLst>
                  <a:ext uri="{FF2B5EF4-FFF2-40B4-BE49-F238E27FC236}">
                    <a16:creationId xmlns:a16="http://schemas.microsoft.com/office/drawing/2014/main" id="{D91398F6-E2B7-405C-82EE-44F5B8906016}"/>
                  </a:ext>
                </a:extLst>
              </p:cNvPr>
              <p:cNvSpPr/>
              <p:nvPr/>
            </p:nvSpPr>
            <p:spPr bwMode="auto">
              <a:xfrm>
                <a:off x="1628799" y="4644647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54" name="フリーフォーム: 図形 553">
                <a:extLst>
                  <a:ext uri="{FF2B5EF4-FFF2-40B4-BE49-F238E27FC236}">
                    <a16:creationId xmlns:a16="http://schemas.microsoft.com/office/drawing/2014/main" id="{EAAAC6E0-9CFA-475C-BE07-B4CB337E3FC5}"/>
                  </a:ext>
                </a:extLst>
              </p:cNvPr>
              <p:cNvSpPr/>
              <p:nvPr/>
            </p:nvSpPr>
            <p:spPr bwMode="auto">
              <a:xfrm>
                <a:off x="1628799" y="470093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5" name="フリーフォーム: 図形 554">
                <a:extLst>
                  <a:ext uri="{FF2B5EF4-FFF2-40B4-BE49-F238E27FC236}">
                    <a16:creationId xmlns:a16="http://schemas.microsoft.com/office/drawing/2014/main" id="{B896CA0D-0572-411C-B978-6A171AEF879E}"/>
                  </a:ext>
                </a:extLst>
              </p:cNvPr>
              <p:cNvSpPr/>
              <p:nvPr/>
            </p:nvSpPr>
            <p:spPr bwMode="auto">
              <a:xfrm>
                <a:off x="1628799" y="475757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56" name="フリーフォーム: 図形 555">
                <a:extLst>
                  <a:ext uri="{FF2B5EF4-FFF2-40B4-BE49-F238E27FC236}">
                    <a16:creationId xmlns:a16="http://schemas.microsoft.com/office/drawing/2014/main" id="{7EC57515-0392-40F0-A4DC-97C5A3D9FD2C}"/>
                  </a:ext>
                </a:extLst>
              </p:cNvPr>
              <p:cNvSpPr/>
              <p:nvPr/>
            </p:nvSpPr>
            <p:spPr bwMode="auto">
              <a:xfrm>
                <a:off x="1628799" y="4814221"/>
                <a:ext cx="234076" cy="113290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4076" h="113290">
                    <a:moveTo>
                      <a:pt x="78329" y="0"/>
                    </a:moveTo>
                    <a:lnTo>
                      <a:pt x="155747" y="0"/>
                    </a:lnTo>
                    <a:lnTo>
                      <a:pt x="234076" y="56645"/>
                    </a:lnTo>
                    <a:lnTo>
                      <a:pt x="155747" y="113290"/>
                    </a:lnTo>
                    <a:lnTo>
                      <a:pt x="78329" y="113290"/>
                    </a:lnTo>
                    <a:lnTo>
                      <a:pt x="0" y="56645"/>
                    </a:lnTo>
                    <a:close/>
                  </a:path>
                </a:pathLst>
              </a:custGeom>
              <a:solidFill>
                <a:srgbClr val="993300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7" name="フリーフォーム: 図形 556">
                <a:extLst>
                  <a:ext uri="{FF2B5EF4-FFF2-40B4-BE49-F238E27FC236}">
                    <a16:creationId xmlns:a16="http://schemas.microsoft.com/office/drawing/2014/main" id="{F6C150DD-1FB7-4FA6-8745-47301D121A8D}"/>
                  </a:ext>
                </a:extLst>
              </p:cNvPr>
              <p:cNvSpPr/>
              <p:nvPr/>
            </p:nvSpPr>
            <p:spPr bwMode="auto">
              <a:xfrm>
                <a:off x="1628799" y="4870866"/>
                <a:ext cx="234076" cy="56645"/>
              </a:xfrm>
              <a:custGeom>
                <a:avLst/>
                <a:gdLst>
                  <a:gd name="connsiteX0" fmla="*/ 78329 w 234076"/>
                  <a:gd name="connsiteY0" fmla="*/ 0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56645 h 113290"/>
                  <a:gd name="connsiteX1" fmla="*/ 155747 w 234076"/>
                  <a:gd name="connsiteY1" fmla="*/ 0 h 113290"/>
                  <a:gd name="connsiteX2" fmla="*/ 234076 w 234076"/>
                  <a:gd name="connsiteY2" fmla="*/ 56645 h 113290"/>
                  <a:gd name="connsiteX3" fmla="*/ 155747 w 234076"/>
                  <a:gd name="connsiteY3" fmla="*/ 113290 h 113290"/>
                  <a:gd name="connsiteX4" fmla="*/ 78329 w 234076"/>
                  <a:gd name="connsiteY4" fmla="*/ 113290 h 113290"/>
                  <a:gd name="connsiteX5" fmla="*/ 0 w 234076"/>
                  <a:gd name="connsiteY5" fmla="*/ 56645 h 113290"/>
                  <a:gd name="connsiteX0" fmla="*/ 0 w 234076"/>
                  <a:gd name="connsiteY0" fmla="*/ 0 h 56645"/>
                  <a:gd name="connsiteX1" fmla="*/ 234076 w 234076"/>
                  <a:gd name="connsiteY1" fmla="*/ 0 h 56645"/>
                  <a:gd name="connsiteX2" fmla="*/ 155747 w 234076"/>
                  <a:gd name="connsiteY2" fmla="*/ 56645 h 56645"/>
                  <a:gd name="connsiteX3" fmla="*/ 78329 w 234076"/>
                  <a:gd name="connsiteY3" fmla="*/ 56645 h 56645"/>
                  <a:gd name="connsiteX4" fmla="*/ 0 w 234076"/>
                  <a:gd name="connsiteY4" fmla="*/ 0 h 566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4076" h="56645">
                    <a:moveTo>
                      <a:pt x="0" y="0"/>
                    </a:moveTo>
                    <a:lnTo>
                      <a:pt x="234076" y="0"/>
                    </a:lnTo>
                    <a:lnTo>
                      <a:pt x="155747" y="56645"/>
                    </a:lnTo>
                    <a:lnTo>
                      <a:pt x="78329" y="5664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>
                  <a:alpha val="20000"/>
                </a:srgbClr>
              </a:solidFill>
              <a:ln w="127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545" name="正方形/長方形 544">
              <a:extLst>
                <a:ext uri="{FF2B5EF4-FFF2-40B4-BE49-F238E27FC236}">
                  <a16:creationId xmlns:a16="http://schemas.microsoft.com/office/drawing/2014/main" id="{AA976DF7-895D-4A7A-8DDC-6D127F965F11}"/>
                </a:ext>
              </a:extLst>
            </p:cNvPr>
            <p:cNvSpPr/>
            <p:nvPr/>
          </p:nvSpPr>
          <p:spPr bwMode="auto">
            <a:xfrm>
              <a:off x="371990" y="5022057"/>
              <a:ext cx="3687080" cy="57150"/>
            </a:xfrm>
            <a:prstGeom prst="rect">
              <a:avLst/>
            </a:prstGeom>
            <a:solidFill>
              <a:srgbClr val="66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46" name="フリーフォーム: 図形 545">
              <a:extLst>
                <a:ext uri="{FF2B5EF4-FFF2-40B4-BE49-F238E27FC236}">
                  <a16:creationId xmlns:a16="http://schemas.microsoft.com/office/drawing/2014/main" id="{02177A9C-A0D7-4106-AA33-091A5A7F285E}"/>
                </a:ext>
              </a:extLst>
            </p:cNvPr>
            <p:cNvSpPr/>
            <p:nvPr/>
          </p:nvSpPr>
          <p:spPr bwMode="auto">
            <a:xfrm>
              <a:off x="347660" y="4810126"/>
              <a:ext cx="3735029" cy="807492"/>
            </a:xfrm>
            <a:custGeom>
              <a:avLst/>
              <a:gdLst>
                <a:gd name="connsiteX0" fmla="*/ 61337 w 3735029"/>
                <a:gd name="connsiteY0" fmla="*/ 55019 h 807492"/>
                <a:gd name="connsiteX1" fmla="*/ 52389 w 3735029"/>
                <a:gd name="connsiteY1" fmla="*/ 63967 h 807492"/>
                <a:gd name="connsiteX2" fmla="*/ 52389 w 3735029"/>
                <a:gd name="connsiteY2" fmla="*/ 743526 h 807492"/>
                <a:gd name="connsiteX3" fmla="*/ 61337 w 3735029"/>
                <a:gd name="connsiteY3" fmla="*/ 752474 h 807492"/>
                <a:gd name="connsiteX4" fmla="*/ 3396375 w 3735029"/>
                <a:gd name="connsiteY4" fmla="*/ 752474 h 807492"/>
                <a:gd name="connsiteX5" fmla="*/ 3602464 w 3735029"/>
                <a:gd name="connsiteY5" fmla="*/ 752474 h 807492"/>
                <a:gd name="connsiteX6" fmla="*/ 3673691 w 3735029"/>
                <a:gd name="connsiteY6" fmla="*/ 752474 h 807492"/>
                <a:gd name="connsiteX7" fmla="*/ 3682639 w 3735029"/>
                <a:gd name="connsiteY7" fmla="*/ 743526 h 807492"/>
                <a:gd name="connsiteX8" fmla="*/ 3682639 w 3735029"/>
                <a:gd name="connsiteY8" fmla="*/ 63967 h 807492"/>
                <a:gd name="connsiteX9" fmla="*/ 3673691 w 3735029"/>
                <a:gd name="connsiteY9" fmla="*/ 55019 h 807492"/>
                <a:gd name="connsiteX10" fmla="*/ 3602464 w 3735029"/>
                <a:gd name="connsiteY10" fmla="*/ 55019 h 807492"/>
                <a:gd name="connsiteX11" fmla="*/ 3396375 w 3735029"/>
                <a:gd name="connsiteY11" fmla="*/ 55019 h 807492"/>
                <a:gd name="connsiteX12" fmla="*/ 43443 w 3735029"/>
                <a:gd name="connsiteY12" fmla="*/ 0 h 807492"/>
                <a:gd name="connsiteX13" fmla="*/ 3396375 w 3735029"/>
                <a:gd name="connsiteY13" fmla="*/ 0 h 807492"/>
                <a:gd name="connsiteX14" fmla="*/ 3602464 w 3735029"/>
                <a:gd name="connsiteY14" fmla="*/ 0 h 807492"/>
                <a:gd name="connsiteX15" fmla="*/ 3691586 w 3735029"/>
                <a:gd name="connsiteY15" fmla="*/ 0 h 807492"/>
                <a:gd name="connsiteX16" fmla="*/ 3735029 w 3735029"/>
                <a:gd name="connsiteY16" fmla="*/ 43443 h 807492"/>
                <a:gd name="connsiteX17" fmla="*/ 3735029 w 3735029"/>
                <a:gd name="connsiteY17" fmla="*/ 764049 h 807492"/>
                <a:gd name="connsiteX18" fmla="*/ 3691586 w 3735029"/>
                <a:gd name="connsiteY18" fmla="*/ 807492 h 807492"/>
                <a:gd name="connsiteX19" fmla="*/ 3602464 w 3735029"/>
                <a:gd name="connsiteY19" fmla="*/ 807492 h 807492"/>
                <a:gd name="connsiteX20" fmla="*/ 3396375 w 3735029"/>
                <a:gd name="connsiteY20" fmla="*/ 807492 h 807492"/>
                <a:gd name="connsiteX21" fmla="*/ 43443 w 3735029"/>
                <a:gd name="connsiteY21" fmla="*/ 807492 h 807492"/>
                <a:gd name="connsiteX22" fmla="*/ 0 w 3735029"/>
                <a:gd name="connsiteY22" fmla="*/ 764049 h 807492"/>
                <a:gd name="connsiteX23" fmla="*/ 0 w 3735029"/>
                <a:gd name="connsiteY23" fmla="*/ 43443 h 807492"/>
                <a:gd name="connsiteX24" fmla="*/ 43443 w 3735029"/>
                <a:gd name="connsiteY24" fmla="*/ 0 h 8074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3735029" h="807492">
                  <a:moveTo>
                    <a:pt x="61337" y="55019"/>
                  </a:moveTo>
                  <a:cubicBezTo>
                    <a:pt x="56395" y="55019"/>
                    <a:pt x="52389" y="59025"/>
                    <a:pt x="52389" y="63967"/>
                  </a:cubicBezTo>
                  <a:lnTo>
                    <a:pt x="52389" y="743526"/>
                  </a:lnTo>
                  <a:cubicBezTo>
                    <a:pt x="52389" y="748468"/>
                    <a:pt x="56395" y="752474"/>
                    <a:pt x="61337" y="752474"/>
                  </a:cubicBezTo>
                  <a:lnTo>
                    <a:pt x="3396375" y="752474"/>
                  </a:lnTo>
                  <a:lnTo>
                    <a:pt x="3602464" y="752474"/>
                  </a:lnTo>
                  <a:lnTo>
                    <a:pt x="3673691" y="752474"/>
                  </a:lnTo>
                  <a:cubicBezTo>
                    <a:pt x="3678633" y="752474"/>
                    <a:pt x="3682639" y="748468"/>
                    <a:pt x="3682639" y="743526"/>
                  </a:cubicBezTo>
                  <a:lnTo>
                    <a:pt x="3682639" y="63967"/>
                  </a:lnTo>
                  <a:cubicBezTo>
                    <a:pt x="3682639" y="59025"/>
                    <a:pt x="3678633" y="55019"/>
                    <a:pt x="3673691" y="55019"/>
                  </a:cubicBezTo>
                  <a:lnTo>
                    <a:pt x="3602464" y="55019"/>
                  </a:lnTo>
                  <a:lnTo>
                    <a:pt x="3396375" y="55019"/>
                  </a:lnTo>
                  <a:close/>
                  <a:moveTo>
                    <a:pt x="43443" y="0"/>
                  </a:moveTo>
                  <a:lnTo>
                    <a:pt x="3396375" y="0"/>
                  </a:lnTo>
                  <a:lnTo>
                    <a:pt x="3602464" y="0"/>
                  </a:lnTo>
                  <a:lnTo>
                    <a:pt x="3691586" y="0"/>
                  </a:lnTo>
                  <a:cubicBezTo>
                    <a:pt x="3715579" y="0"/>
                    <a:pt x="3735029" y="19450"/>
                    <a:pt x="3735029" y="43443"/>
                  </a:cubicBezTo>
                  <a:lnTo>
                    <a:pt x="3735029" y="764049"/>
                  </a:lnTo>
                  <a:cubicBezTo>
                    <a:pt x="3735029" y="788042"/>
                    <a:pt x="3715579" y="807492"/>
                    <a:pt x="3691586" y="807492"/>
                  </a:cubicBezTo>
                  <a:lnTo>
                    <a:pt x="3602464" y="807492"/>
                  </a:lnTo>
                  <a:lnTo>
                    <a:pt x="3396375" y="807492"/>
                  </a:lnTo>
                  <a:lnTo>
                    <a:pt x="43443" y="807492"/>
                  </a:lnTo>
                  <a:cubicBezTo>
                    <a:pt x="19450" y="807492"/>
                    <a:pt x="0" y="788042"/>
                    <a:pt x="0" y="764049"/>
                  </a:cubicBezTo>
                  <a:lnTo>
                    <a:pt x="0" y="43443"/>
                  </a:lnTo>
                  <a:cubicBezTo>
                    <a:pt x="0" y="19450"/>
                    <a:pt x="19450" y="0"/>
                    <a:pt x="43443" y="0"/>
                  </a:cubicBezTo>
                  <a:close/>
                </a:path>
              </a:pathLst>
            </a:custGeom>
            <a:solidFill>
              <a:srgbClr val="663300"/>
            </a:soli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723" name="グループ化 722">
            <a:extLst>
              <a:ext uri="{FF2B5EF4-FFF2-40B4-BE49-F238E27FC236}">
                <a16:creationId xmlns:a16="http://schemas.microsoft.com/office/drawing/2014/main" id="{0E093D58-2FBE-4E11-BB7D-16FA80AACA66}"/>
              </a:ext>
            </a:extLst>
          </p:cNvPr>
          <p:cNvGrpSpPr/>
          <p:nvPr/>
        </p:nvGrpSpPr>
        <p:grpSpPr>
          <a:xfrm rot="1800000">
            <a:off x="2887988" y="7222762"/>
            <a:ext cx="555221" cy="750540"/>
            <a:chOff x="2192787" y="1766211"/>
            <a:chExt cx="910638" cy="1230988"/>
          </a:xfrm>
        </p:grpSpPr>
        <p:sp>
          <p:nvSpPr>
            <p:cNvPr id="724" name="フリーフォーム: 図形 723">
              <a:extLst>
                <a:ext uri="{FF2B5EF4-FFF2-40B4-BE49-F238E27FC236}">
                  <a16:creationId xmlns:a16="http://schemas.microsoft.com/office/drawing/2014/main" id="{6BF09705-4F1F-4886-9FF4-919F96F69C49}"/>
                </a:ext>
              </a:extLst>
            </p:cNvPr>
            <p:cNvSpPr/>
            <p:nvPr/>
          </p:nvSpPr>
          <p:spPr>
            <a:xfrm>
              <a:off x="2215568" y="1766211"/>
              <a:ext cx="862456" cy="1230988"/>
            </a:xfrm>
            <a:custGeom>
              <a:avLst/>
              <a:gdLst>
                <a:gd name="connsiteX0" fmla="*/ 206267 w 837640"/>
                <a:gd name="connsiteY0" fmla="*/ 0 h 1230988"/>
                <a:gd name="connsiteX1" fmla="*/ 247545 w 837640"/>
                <a:gd name="connsiteY1" fmla="*/ 8334 h 1230988"/>
                <a:gd name="connsiteX2" fmla="*/ 312314 w 837640"/>
                <a:gd name="connsiteY2" fmla="*/ 106048 h 1230988"/>
                <a:gd name="connsiteX3" fmla="*/ 312314 w 837640"/>
                <a:gd name="connsiteY3" fmla="*/ 554589 h 1230988"/>
                <a:gd name="connsiteX4" fmla="*/ 360186 w 837640"/>
                <a:gd name="connsiteY4" fmla="*/ 544924 h 1230988"/>
                <a:gd name="connsiteX5" fmla="*/ 573869 w 837640"/>
                <a:gd name="connsiteY5" fmla="*/ 544924 h 1230988"/>
                <a:gd name="connsiteX6" fmla="*/ 837640 w 837640"/>
                <a:gd name="connsiteY6" fmla="*/ 808695 h 1230988"/>
                <a:gd name="connsiteX7" fmla="*/ 837640 w 837640"/>
                <a:gd name="connsiteY7" fmla="*/ 967217 h 1230988"/>
                <a:gd name="connsiteX8" fmla="*/ 573869 w 837640"/>
                <a:gd name="connsiteY8" fmla="*/ 1230988 h 1230988"/>
                <a:gd name="connsiteX9" fmla="*/ 360186 w 837640"/>
                <a:gd name="connsiteY9" fmla="*/ 1230988 h 1230988"/>
                <a:gd name="connsiteX10" fmla="*/ 96415 w 837640"/>
                <a:gd name="connsiteY10" fmla="*/ 967217 h 1230988"/>
                <a:gd name="connsiteX11" fmla="*/ 96415 w 837640"/>
                <a:gd name="connsiteY11" fmla="*/ 930930 h 1230988"/>
                <a:gd name="connsiteX12" fmla="*/ 94503 w 837640"/>
                <a:gd name="connsiteY12" fmla="*/ 931050 h 1230988"/>
                <a:gd name="connsiteX13" fmla="*/ 3759 w 837640"/>
                <a:gd name="connsiteY13" fmla="*/ 850874 h 1230988"/>
                <a:gd name="connsiteX14" fmla="*/ 81214 w 837640"/>
                <a:gd name="connsiteY14" fmla="*/ 716718 h 1230988"/>
                <a:gd name="connsiteX15" fmla="*/ 100218 w 837640"/>
                <a:gd name="connsiteY15" fmla="*/ 711626 h 1230988"/>
                <a:gd name="connsiteX16" fmla="*/ 100219 w 837640"/>
                <a:gd name="connsiteY16" fmla="*/ 106048 h 1230988"/>
                <a:gd name="connsiteX17" fmla="*/ 164988 w 837640"/>
                <a:gd name="connsiteY17" fmla="*/ 8334 h 1230988"/>
                <a:gd name="connsiteX0" fmla="*/ 206267 w 837640"/>
                <a:gd name="connsiteY0" fmla="*/ 0 h 1230988"/>
                <a:gd name="connsiteX1" fmla="*/ 247545 w 837640"/>
                <a:gd name="connsiteY1" fmla="*/ 8334 h 1230988"/>
                <a:gd name="connsiteX2" fmla="*/ 312314 w 837640"/>
                <a:gd name="connsiteY2" fmla="*/ 106048 h 1230988"/>
                <a:gd name="connsiteX3" fmla="*/ 312314 w 837640"/>
                <a:gd name="connsiteY3" fmla="*/ 554589 h 1230988"/>
                <a:gd name="connsiteX4" fmla="*/ 360186 w 837640"/>
                <a:gd name="connsiteY4" fmla="*/ 544924 h 1230988"/>
                <a:gd name="connsiteX5" fmla="*/ 573869 w 837640"/>
                <a:gd name="connsiteY5" fmla="*/ 544924 h 1230988"/>
                <a:gd name="connsiteX6" fmla="*/ 837640 w 837640"/>
                <a:gd name="connsiteY6" fmla="*/ 808695 h 1230988"/>
                <a:gd name="connsiteX7" fmla="*/ 837640 w 837640"/>
                <a:gd name="connsiteY7" fmla="*/ 967217 h 1230988"/>
                <a:gd name="connsiteX8" fmla="*/ 573869 w 837640"/>
                <a:gd name="connsiteY8" fmla="*/ 1230988 h 1230988"/>
                <a:gd name="connsiteX9" fmla="*/ 360186 w 837640"/>
                <a:gd name="connsiteY9" fmla="*/ 1230988 h 1230988"/>
                <a:gd name="connsiteX10" fmla="*/ 96415 w 837640"/>
                <a:gd name="connsiteY10" fmla="*/ 967217 h 1230988"/>
                <a:gd name="connsiteX11" fmla="*/ 96415 w 837640"/>
                <a:gd name="connsiteY11" fmla="*/ 930930 h 1230988"/>
                <a:gd name="connsiteX12" fmla="*/ 94503 w 837640"/>
                <a:gd name="connsiteY12" fmla="*/ 931050 h 1230988"/>
                <a:gd name="connsiteX13" fmla="*/ 3759 w 837640"/>
                <a:gd name="connsiteY13" fmla="*/ 850874 h 1230988"/>
                <a:gd name="connsiteX14" fmla="*/ 81214 w 837640"/>
                <a:gd name="connsiteY14" fmla="*/ 716718 h 1230988"/>
                <a:gd name="connsiteX15" fmla="*/ 100219 w 837640"/>
                <a:gd name="connsiteY15" fmla="*/ 106048 h 1230988"/>
                <a:gd name="connsiteX16" fmla="*/ 164988 w 837640"/>
                <a:gd name="connsiteY16" fmla="*/ 8334 h 1230988"/>
                <a:gd name="connsiteX17" fmla="*/ 206267 w 837640"/>
                <a:gd name="connsiteY17" fmla="*/ 0 h 1230988"/>
                <a:gd name="connsiteX0" fmla="*/ 206267 w 837640"/>
                <a:gd name="connsiteY0" fmla="*/ 0 h 1230988"/>
                <a:gd name="connsiteX1" fmla="*/ 247545 w 837640"/>
                <a:gd name="connsiteY1" fmla="*/ 8334 h 1230988"/>
                <a:gd name="connsiteX2" fmla="*/ 312314 w 837640"/>
                <a:gd name="connsiteY2" fmla="*/ 106048 h 1230988"/>
                <a:gd name="connsiteX3" fmla="*/ 312314 w 837640"/>
                <a:gd name="connsiteY3" fmla="*/ 554589 h 1230988"/>
                <a:gd name="connsiteX4" fmla="*/ 360186 w 837640"/>
                <a:gd name="connsiteY4" fmla="*/ 544924 h 1230988"/>
                <a:gd name="connsiteX5" fmla="*/ 573869 w 837640"/>
                <a:gd name="connsiteY5" fmla="*/ 544924 h 1230988"/>
                <a:gd name="connsiteX6" fmla="*/ 837640 w 837640"/>
                <a:gd name="connsiteY6" fmla="*/ 808695 h 1230988"/>
                <a:gd name="connsiteX7" fmla="*/ 837640 w 837640"/>
                <a:gd name="connsiteY7" fmla="*/ 967217 h 1230988"/>
                <a:gd name="connsiteX8" fmla="*/ 573869 w 837640"/>
                <a:gd name="connsiteY8" fmla="*/ 1230988 h 1230988"/>
                <a:gd name="connsiteX9" fmla="*/ 360186 w 837640"/>
                <a:gd name="connsiteY9" fmla="*/ 1230988 h 1230988"/>
                <a:gd name="connsiteX10" fmla="*/ 96415 w 837640"/>
                <a:gd name="connsiteY10" fmla="*/ 967217 h 1230988"/>
                <a:gd name="connsiteX11" fmla="*/ 96415 w 837640"/>
                <a:gd name="connsiteY11" fmla="*/ 930930 h 1230988"/>
                <a:gd name="connsiteX12" fmla="*/ 94503 w 837640"/>
                <a:gd name="connsiteY12" fmla="*/ 931050 h 1230988"/>
                <a:gd name="connsiteX13" fmla="*/ 3759 w 837640"/>
                <a:gd name="connsiteY13" fmla="*/ 911199 h 1230988"/>
                <a:gd name="connsiteX14" fmla="*/ 81214 w 837640"/>
                <a:gd name="connsiteY14" fmla="*/ 716718 h 1230988"/>
                <a:gd name="connsiteX15" fmla="*/ 100219 w 837640"/>
                <a:gd name="connsiteY15" fmla="*/ 106048 h 1230988"/>
                <a:gd name="connsiteX16" fmla="*/ 164988 w 837640"/>
                <a:gd name="connsiteY16" fmla="*/ 8334 h 1230988"/>
                <a:gd name="connsiteX17" fmla="*/ 206267 w 837640"/>
                <a:gd name="connsiteY17" fmla="*/ 0 h 1230988"/>
                <a:gd name="connsiteX0" fmla="*/ 202705 w 834078"/>
                <a:gd name="connsiteY0" fmla="*/ 0 h 1230988"/>
                <a:gd name="connsiteX1" fmla="*/ 243983 w 834078"/>
                <a:gd name="connsiteY1" fmla="*/ 8334 h 1230988"/>
                <a:gd name="connsiteX2" fmla="*/ 308752 w 834078"/>
                <a:gd name="connsiteY2" fmla="*/ 106048 h 1230988"/>
                <a:gd name="connsiteX3" fmla="*/ 308752 w 834078"/>
                <a:gd name="connsiteY3" fmla="*/ 554589 h 1230988"/>
                <a:gd name="connsiteX4" fmla="*/ 356624 w 834078"/>
                <a:gd name="connsiteY4" fmla="*/ 544924 h 1230988"/>
                <a:gd name="connsiteX5" fmla="*/ 570307 w 834078"/>
                <a:gd name="connsiteY5" fmla="*/ 544924 h 1230988"/>
                <a:gd name="connsiteX6" fmla="*/ 834078 w 834078"/>
                <a:gd name="connsiteY6" fmla="*/ 808695 h 1230988"/>
                <a:gd name="connsiteX7" fmla="*/ 834078 w 834078"/>
                <a:gd name="connsiteY7" fmla="*/ 967217 h 1230988"/>
                <a:gd name="connsiteX8" fmla="*/ 570307 w 834078"/>
                <a:gd name="connsiteY8" fmla="*/ 1230988 h 1230988"/>
                <a:gd name="connsiteX9" fmla="*/ 356624 w 834078"/>
                <a:gd name="connsiteY9" fmla="*/ 1230988 h 1230988"/>
                <a:gd name="connsiteX10" fmla="*/ 92853 w 834078"/>
                <a:gd name="connsiteY10" fmla="*/ 967217 h 1230988"/>
                <a:gd name="connsiteX11" fmla="*/ 92853 w 834078"/>
                <a:gd name="connsiteY11" fmla="*/ 930930 h 1230988"/>
                <a:gd name="connsiteX12" fmla="*/ 90941 w 834078"/>
                <a:gd name="connsiteY12" fmla="*/ 931050 h 1230988"/>
                <a:gd name="connsiteX13" fmla="*/ 197 w 834078"/>
                <a:gd name="connsiteY13" fmla="*/ 911199 h 1230988"/>
                <a:gd name="connsiteX14" fmla="*/ 77652 w 834078"/>
                <a:gd name="connsiteY14" fmla="*/ 716718 h 1230988"/>
                <a:gd name="connsiteX15" fmla="*/ 96657 w 834078"/>
                <a:gd name="connsiteY15" fmla="*/ 106048 h 1230988"/>
                <a:gd name="connsiteX16" fmla="*/ 161426 w 834078"/>
                <a:gd name="connsiteY16" fmla="*/ 8334 h 1230988"/>
                <a:gd name="connsiteX17" fmla="*/ 202705 w 834078"/>
                <a:gd name="connsiteY17" fmla="*/ 0 h 1230988"/>
                <a:gd name="connsiteX0" fmla="*/ 202508 w 833881"/>
                <a:gd name="connsiteY0" fmla="*/ 0 h 1230988"/>
                <a:gd name="connsiteX1" fmla="*/ 243786 w 833881"/>
                <a:gd name="connsiteY1" fmla="*/ 8334 h 1230988"/>
                <a:gd name="connsiteX2" fmla="*/ 308555 w 833881"/>
                <a:gd name="connsiteY2" fmla="*/ 106048 h 1230988"/>
                <a:gd name="connsiteX3" fmla="*/ 308555 w 833881"/>
                <a:gd name="connsiteY3" fmla="*/ 554589 h 1230988"/>
                <a:gd name="connsiteX4" fmla="*/ 356427 w 833881"/>
                <a:gd name="connsiteY4" fmla="*/ 544924 h 1230988"/>
                <a:gd name="connsiteX5" fmla="*/ 570110 w 833881"/>
                <a:gd name="connsiteY5" fmla="*/ 544924 h 1230988"/>
                <a:gd name="connsiteX6" fmla="*/ 833881 w 833881"/>
                <a:gd name="connsiteY6" fmla="*/ 808695 h 1230988"/>
                <a:gd name="connsiteX7" fmla="*/ 833881 w 833881"/>
                <a:gd name="connsiteY7" fmla="*/ 967217 h 1230988"/>
                <a:gd name="connsiteX8" fmla="*/ 570110 w 833881"/>
                <a:gd name="connsiteY8" fmla="*/ 1230988 h 1230988"/>
                <a:gd name="connsiteX9" fmla="*/ 356427 w 833881"/>
                <a:gd name="connsiteY9" fmla="*/ 1230988 h 1230988"/>
                <a:gd name="connsiteX10" fmla="*/ 92656 w 833881"/>
                <a:gd name="connsiteY10" fmla="*/ 967217 h 1230988"/>
                <a:gd name="connsiteX11" fmla="*/ 92656 w 833881"/>
                <a:gd name="connsiteY11" fmla="*/ 930930 h 1230988"/>
                <a:gd name="connsiteX12" fmla="*/ 0 w 833881"/>
                <a:gd name="connsiteY12" fmla="*/ 911199 h 1230988"/>
                <a:gd name="connsiteX13" fmla="*/ 77455 w 833881"/>
                <a:gd name="connsiteY13" fmla="*/ 716718 h 1230988"/>
                <a:gd name="connsiteX14" fmla="*/ 96460 w 833881"/>
                <a:gd name="connsiteY14" fmla="*/ 106048 h 1230988"/>
                <a:gd name="connsiteX15" fmla="*/ 161229 w 833881"/>
                <a:gd name="connsiteY15" fmla="*/ 8334 h 1230988"/>
                <a:gd name="connsiteX16" fmla="*/ 202508 w 833881"/>
                <a:gd name="connsiteY16" fmla="*/ 0 h 1230988"/>
                <a:gd name="connsiteX0" fmla="*/ 202508 w 833881"/>
                <a:gd name="connsiteY0" fmla="*/ 0 h 1230988"/>
                <a:gd name="connsiteX1" fmla="*/ 243786 w 833881"/>
                <a:gd name="connsiteY1" fmla="*/ 8334 h 1230988"/>
                <a:gd name="connsiteX2" fmla="*/ 308555 w 833881"/>
                <a:gd name="connsiteY2" fmla="*/ 106048 h 1230988"/>
                <a:gd name="connsiteX3" fmla="*/ 308555 w 833881"/>
                <a:gd name="connsiteY3" fmla="*/ 554589 h 1230988"/>
                <a:gd name="connsiteX4" fmla="*/ 356427 w 833881"/>
                <a:gd name="connsiteY4" fmla="*/ 544924 h 1230988"/>
                <a:gd name="connsiteX5" fmla="*/ 570110 w 833881"/>
                <a:gd name="connsiteY5" fmla="*/ 544924 h 1230988"/>
                <a:gd name="connsiteX6" fmla="*/ 833881 w 833881"/>
                <a:gd name="connsiteY6" fmla="*/ 808695 h 1230988"/>
                <a:gd name="connsiteX7" fmla="*/ 833881 w 833881"/>
                <a:gd name="connsiteY7" fmla="*/ 967217 h 1230988"/>
                <a:gd name="connsiteX8" fmla="*/ 570110 w 833881"/>
                <a:gd name="connsiteY8" fmla="*/ 1230988 h 1230988"/>
                <a:gd name="connsiteX9" fmla="*/ 356427 w 833881"/>
                <a:gd name="connsiteY9" fmla="*/ 1230988 h 1230988"/>
                <a:gd name="connsiteX10" fmla="*/ 92656 w 833881"/>
                <a:gd name="connsiteY10" fmla="*/ 967217 h 1230988"/>
                <a:gd name="connsiteX11" fmla="*/ 92656 w 833881"/>
                <a:gd name="connsiteY11" fmla="*/ 930930 h 1230988"/>
                <a:gd name="connsiteX12" fmla="*/ 0 w 833881"/>
                <a:gd name="connsiteY12" fmla="*/ 911199 h 1230988"/>
                <a:gd name="connsiteX13" fmla="*/ 77455 w 833881"/>
                <a:gd name="connsiteY13" fmla="*/ 716718 h 1230988"/>
                <a:gd name="connsiteX14" fmla="*/ 96460 w 833881"/>
                <a:gd name="connsiteY14" fmla="*/ 106048 h 1230988"/>
                <a:gd name="connsiteX15" fmla="*/ 161229 w 833881"/>
                <a:gd name="connsiteY15" fmla="*/ 8334 h 1230988"/>
                <a:gd name="connsiteX16" fmla="*/ 202508 w 833881"/>
                <a:gd name="connsiteY16" fmla="*/ 0 h 1230988"/>
                <a:gd name="connsiteX0" fmla="*/ 231083 w 862456"/>
                <a:gd name="connsiteY0" fmla="*/ 0 h 1230988"/>
                <a:gd name="connsiteX1" fmla="*/ 272361 w 862456"/>
                <a:gd name="connsiteY1" fmla="*/ 8334 h 1230988"/>
                <a:gd name="connsiteX2" fmla="*/ 337130 w 862456"/>
                <a:gd name="connsiteY2" fmla="*/ 106048 h 1230988"/>
                <a:gd name="connsiteX3" fmla="*/ 337130 w 862456"/>
                <a:gd name="connsiteY3" fmla="*/ 554589 h 1230988"/>
                <a:gd name="connsiteX4" fmla="*/ 385002 w 862456"/>
                <a:gd name="connsiteY4" fmla="*/ 544924 h 1230988"/>
                <a:gd name="connsiteX5" fmla="*/ 598685 w 862456"/>
                <a:gd name="connsiteY5" fmla="*/ 544924 h 1230988"/>
                <a:gd name="connsiteX6" fmla="*/ 862456 w 862456"/>
                <a:gd name="connsiteY6" fmla="*/ 808695 h 1230988"/>
                <a:gd name="connsiteX7" fmla="*/ 862456 w 862456"/>
                <a:gd name="connsiteY7" fmla="*/ 967217 h 1230988"/>
                <a:gd name="connsiteX8" fmla="*/ 598685 w 862456"/>
                <a:gd name="connsiteY8" fmla="*/ 1230988 h 1230988"/>
                <a:gd name="connsiteX9" fmla="*/ 385002 w 862456"/>
                <a:gd name="connsiteY9" fmla="*/ 1230988 h 1230988"/>
                <a:gd name="connsiteX10" fmla="*/ 121231 w 862456"/>
                <a:gd name="connsiteY10" fmla="*/ 967217 h 1230988"/>
                <a:gd name="connsiteX11" fmla="*/ 121231 w 862456"/>
                <a:gd name="connsiteY11" fmla="*/ 930930 h 1230988"/>
                <a:gd name="connsiteX12" fmla="*/ 0 w 862456"/>
                <a:gd name="connsiteY12" fmla="*/ 860399 h 1230988"/>
                <a:gd name="connsiteX13" fmla="*/ 106030 w 862456"/>
                <a:gd name="connsiteY13" fmla="*/ 716718 h 1230988"/>
                <a:gd name="connsiteX14" fmla="*/ 125035 w 862456"/>
                <a:gd name="connsiteY14" fmla="*/ 106048 h 1230988"/>
                <a:gd name="connsiteX15" fmla="*/ 189804 w 862456"/>
                <a:gd name="connsiteY15" fmla="*/ 8334 h 1230988"/>
                <a:gd name="connsiteX16" fmla="*/ 231083 w 862456"/>
                <a:gd name="connsiteY16" fmla="*/ 0 h 1230988"/>
                <a:gd name="connsiteX0" fmla="*/ 233145 w 864518"/>
                <a:gd name="connsiteY0" fmla="*/ 0 h 1230988"/>
                <a:gd name="connsiteX1" fmla="*/ 274423 w 864518"/>
                <a:gd name="connsiteY1" fmla="*/ 8334 h 1230988"/>
                <a:gd name="connsiteX2" fmla="*/ 339192 w 864518"/>
                <a:gd name="connsiteY2" fmla="*/ 106048 h 1230988"/>
                <a:gd name="connsiteX3" fmla="*/ 339192 w 864518"/>
                <a:gd name="connsiteY3" fmla="*/ 554589 h 1230988"/>
                <a:gd name="connsiteX4" fmla="*/ 387064 w 864518"/>
                <a:gd name="connsiteY4" fmla="*/ 544924 h 1230988"/>
                <a:gd name="connsiteX5" fmla="*/ 600747 w 864518"/>
                <a:gd name="connsiteY5" fmla="*/ 544924 h 1230988"/>
                <a:gd name="connsiteX6" fmla="*/ 864518 w 864518"/>
                <a:gd name="connsiteY6" fmla="*/ 808695 h 1230988"/>
                <a:gd name="connsiteX7" fmla="*/ 864518 w 864518"/>
                <a:gd name="connsiteY7" fmla="*/ 967217 h 1230988"/>
                <a:gd name="connsiteX8" fmla="*/ 600747 w 864518"/>
                <a:gd name="connsiteY8" fmla="*/ 1230988 h 1230988"/>
                <a:gd name="connsiteX9" fmla="*/ 387064 w 864518"/>
                <a:gd name="connsiteY9" fmla="*/ 1230988 h 1230988"/>
                <a:gd name="connsiteX10" fmla="*/ 123293 w 864518"/>
                <a:gd name="connsiteY10" fmla="*/ 967217 h 1230988"/>
                <a:gd name="connsiteX11" fmla="*/ 123293 w 864518"/>
                <a:gd name="connsiteY11" fmla="*/ 930930 h 1230988"/>
                <a:gd name="connsiteX12" fmla="*/ 2062 w 864518"/>
                <a:gd name="connsiteY12" fmla="*/ 860399 h 1230988"/>
                <a:gd name="connsiteX13" fmla="*/ 108092 w 864518"/>
                <a:gd name="connsiteY13" fmla="*/ 716718 h 1230988"/>
                <a:gd name="connsiteX14" fmla="*/ 127097 w 864518"/>
                <a:gd name="connsiteY14" fmla="*/ 106048 h 1230988"/>
                <a:gd name="connsiteX15" fmla="*/ 191866 w 864518"/>
                <a:gd name="connsiteY15" fmla="*/ 8334 h 1230988"/>
                <a:gd name="connsiteX16" fmla="*/ 233145 w 864518"/>
                <a:gd name="connsiteY16" fmla="*/ 0 h 1230988"/>
                <a:gd name="connsiteX0" fmla="*/ 231083 w 862456"/>
                <a:gd name="connsiteY0" fmla="*/ 0 h 1230988"/>
                <a:gd name="connsiteX1" fmla="*/ 272361 w 862456"/>
                <a:gd name="connsiteY1" fmla="*/ 8334 h 1230988"/>
                <a:gd name="connsiteX2" fmla="*/ 337130 w 862456"/>
                <a:gd name="connsiteY2" fmla="*/ 106048 h 1230988"/>
                <a:gd name="connsiteX3" fmla="*/ 337130 w 862456"/>
                <a:gd name="connsiteY3" fmla="*/ 554589 h 1230988"/>
                <a:gd name="connsiteX4" fmla="*/ 385002 w 862456"/>
                <a:gd name="connsiteY4" fmla="*/ 544924 h 1230988"/>
                <a:gd name="connsiteX5" fmla="*/ 598685 w 862456"/>
                <a:gd name="connsiteY5" fmla="*/ 544924 h 1230988"/>
                <a:gd name="connsiteX6" fmla="*/ 862456 w 862456"/>
                <a:gd name="connsiteY6" fmla="*/ 808695 h 1230988"/>
                <a:gd name="connsiteX7" fmla="*/ 862456 w 862456"/>
                <a:gd name="connsiteY7" fmla="*/ 967217 h 1230988"/>
                <a:gd name="connsiteX8" fmla="*/ 598685 w 862456"/>
                <a:gd name="connsiteY8" fmla="*/ 1230988 h 1230988"/>
                <a:gd name="connsiteX9" fmla="*/ 385002 w 862456"/>
                <a:gd name="connsiteY9" fmla="*/ 1230988 h 1230988"/>
                <a:gd name="connsiteX10" fmla="*/ 121231 w 862456"/>
                <a:gd name="connsiteY10" fmla="*/ 967217 h 1230988"/>
                <a:gd name="connsiteX11" fmla="*/ 121231 w 862456"/>
                <a:gd name="connsiteY11" fmla="*/ 930930 h 1230988"/>
                <a:gd name="connsiteX12" fmla="*/ 0 w 862456"/>
                <a:gd name="connsiteY12" fmla="*/ 860399 h 1230988"/>
                <a:gd name="connsiteX13" fmla="*/ 106030 w 862456"/>
                <a:gd name="connsiteY13" fmla="*/ 716718 h 1230988"/>
                <a:gd name="connsiteX14" fmla="*/ 125035 w 862456"/>
                <a:gd name="connsiteY14" fmla="*/ 106048 h 1230988"/>
                <a:gd name="connsiteX15" fmla="*/ 189804 w 862456"/>
                <a:gd name="connsiteY15" fmla="*/ 8334 h 1230988"/>
                <a:gd name="connsiteX16" fmla="*/ 231083 w 862456"/>
                <a:gd name="connsiteY16" fmla="*/ 0 h 1230988"/>
                <a:gd name="connsiteX0" fmla="*/ 231083 w 862456"/>
                <a:gd name="connsiteY0" fmla="*/ 0 h 1230988"/>
                <a:gd name="connsiteX1" fmla="*/ 272361 w 862456"/>
                <a:gd name="connsiteY1" fmla="*/ 8334 h 1230988"/>
                <a:gd name="connsiteX2" fmla="*/ 337130 w 862456"/>
                <a:gd name="connsiteY2" fmla="*/ 106048 h 1230988"/>
                <a:gd name="connsiteX3" fmla="*/ 337130 w 862456"/>
                <a:gd name="connsiteY3" fmla="*/ 554589 h 1230988"/>
                <a:gd name="connsiteX4" fmla="*/ 385002 w 862456"/>
                <a:gd name="connsiteY4" fmla="*/ 544924 h 1230988"/>
                <a:gd name="connsiteX5" fmla="*/ 598685 w 862456"/>
                <a:gd name="connsiteY5" fmla="*/ 544924 h 1230988"/>
                <a:gd name="connsiteX6" fmla="*/ 862456 w 862456"/>
                <a:gd name="connsiteY6" fmla="*/ 808695 h 1230988"/>
                <a:gd name="connsiteX7" fmla="*/ 862456 w 862456"/>
                <a:gd name="connsiteY7" fmla="*/ 967217 h 1230988"/>
                <a:gd name="connsiteX8" fmla="*/ 598685 w 862456"/>
                <a:gd name="connsiteY8" fmla="*/ 1230988 h 1230988"/>
                <a:gd name="connsiteX9" fmla="*/ 385002 w 862456"/>
                <a:gd name="connsiteY9" fmla="*/ 1230988 h 1230988"/>
                <a:gd name="connsiteX10" fmla="*/ 121231 w 862456"/>
                <a:gd name="connsiteY10" fmla="*/ 967217 h 1230988"/>
                <a:gd name="connsiteX11" fmla="*/ 121231 w 862456"/>
                <a:gd name="connsiteY11" fmla="*/ 930930 h 1230988"/>
                <a:gd name="connsiteX12" fmla="*/ 0 w 862456"/>
                <a:gd name="connsiteY12" fmla="*/ 860399 h 1230988"/>
                <a:gd name="connsiteX13" fmla="*/ 106030 w 862456"/>
                <a:gd name="connsiteY13" fmla="*/ 716718 h 1230988"/>
                <a:gd name="connsiteX14" fmla="*/ 125035 w 862456"/>
                <a:gd name="connsiteY14" fmla="*/ 106048 h 1230988"/>
                <a:gd name="connsiteX15" fmla="*/ 189804 w 862456"/>
                <a:gd name="connsiteY15" fmla="*/ 8334 h 1230988"/>
                <a:gd name="connsiteX16" fmla="*/ 231083 w 862456"/>
                <a:gd name="connsiteY16" fmla="*/ 0 h 1230988"/>
                <a:gd name="connsiteX0" fmla="*/ 231083 w 862456"/>
                <a:gd name="connsiteY0" fmla="*/ 0 h 1230988"/>
                <a:gd name="connsiteX1" fmla="*/ 272361 w 862456"/>
                <a:gd name="connsiteY1" fmla="*/ 8334 h 1230988"/>
                <a:gd name="connsiteX2" fmla="*/ 337130 w 862456"/>
                <a:gd name="connsiteY2" fmla="*/ 106048 h 1230988"/>
                <a:gd name="connsiteX3" fmla="*/ 337130 w 862456"/>
                <a:gd name="connsiteY3" fmla="*/ 554589 h 1230988"/>
                <a:gd name="connsiteX4" fmla="*/ 385002 w 862456"/>
                <a:gd name="connsiteY4" fmla="*/ 544924 h 1230988"/>
                <a:gd name="connsiteX5" fmla="*/ 598685 w 862456"/>
                <a:gd name="connsiteY5" fmla="*/ 544924 h 1230988"/>
                <a:gd name="connsiteX6" fmla="*/ 862456 w 862456"/>
                <a:gd name="connsiteY6" fmla="*/ 808695 h 1230988"/>
                <a:gd name="connsiteX7" fmla="*/ 862456 w 862456"/>
                <a:gd name="connsiteY7" fmla="*/ 967217 h 1230988"/>
                <a:gd name="connsiteX8" fmla="*/ 598685 w 862456"/>
                <a:gd name="connsiteY8" fmla="*/ 1230988 h 1230988"/>
                <a:gd name="connsiteX9" fmla="*/ 385002 w 862456"/>
                <a:gd name="connsiteY9" fmla="*/ 1230988 h 1230988"/>
                <a:gd name="connsiteX10" fmla="*/ 121231 w 862456"/>
                <a:gd name="connsiteY10" fmla="*/ 967217 h 1230988"/>
                <a:gd name="connsiteX11" fmla="*/ 121231 w 862456"/>
                <a:gd name="connsiteY11" fmla="*/ 930930 h 1230988"/>
                <a:gd name="connsiteX12" fmla="*/ 0 w 862456"/>
                <a:gd name="connsiteY12" fmla="*/ 860399 h 1230988"/>
                <a:gd name="connsiteX13" fmla="*/ 109205 w 862456"/>
                <a:gd name="connsiteY13" fmla="*/ 672268 h 1230988"/>
                <a:gd name="connsiteX14" fmla="*/ 125035 w 862456"/>
                <a:gd name="connsiteY14" fmla="*/ 106048 h 1230988"/>
                <a:gd name="connsiteX15" fmla="*/ 189804 w 862456"/>
                <a:gd name="connsiteY15" fmla="*/ 8334 h 1230988"/>
                <a:gd name="connsiteX16" fmla="*/ 231083 w 862456"/>
                <a:gd name="connsiteY16" fmla="*/ 0 h 1230988"/>
                <a:gd name="connsiteX0" fmla="*/ 231083 w 862456"/>
                <a:gd name="connsiteY0" fmla="*/ 0 h 1230988"/>
                <a:gd name="connsiteX1" fmla="*/ 272361 w 862456"/>
                <a:gd name="connsiteY1" fmla="*/ 8334 h 1230988"/>
                <a:gd name="connsiteX2" fmla="*/ 337130 w 862456"/>
                <a:gd name="connsiteY2" fmla="*/ 106048 h 1230988"/>
                <a:gd name="connsiteX3" fmla="*/ 337130 w 862456"/>
                <a:gd name="connsiteY3" fmla="*/ 554589 h 1230988"/>
                <a:gd name="connsiteX4" fmla="*/ 385002 w 862456"/>
                <a:gd name="connsiteY4" fmla="*/ 544924 h 1230988"/>
                <a:gd name="connsiteX5" fmla="*/ 598685 w 862456"/>
                <a:gd name="connsiteY5" fmla="*/ 544924 h 1230988"/>
                <a:gd name="connsiteX6" fmla="*/ 862456 w 862456"/>
                <a:gd name="connsiteY6" fmla="*/ 808695 h 1230988"/>
                <a:gd name="connsiteX7" fmla="*/ 862456 w 862456"/>
                <a:gd name="connsiteY7" fmla="*/ 967217 h 1230988"/>
                <a:gd name="connsiteX8" fmla="*/ 598685 w 862456"/>
                <a:gd name="connsiteY8" fmla="*/ 1230988 h 1230988"/>
                <a:gd name="connsiteX9" fmla="*/ 385002 w 862456"/>
                <a:gd name="connsiteY9" fmla="*/ 1230988 h 1230988"/>
                <a:gd name="connsiteX10" fmla="*/ 121231 w 862456"/>
                <a:gd name="connsiteY10" fmla="*/ 967217 h 1230988"/>
                <a:gd name="connsiteX11" fmla="*/ 121231 w 862456"/>
                <a:gd name="connsiteY11" fmla="*/ 930930 h 1230988"/>
                <a:gd name="connsiteX12" fmla="*/ 0 w 862456"/>
                <a:gd name="connsiteY12" fmla="*/ 860399 h 1230988"/>
                <a:gd name="connsiteX13" fmla="*/ 109205 w 862456"/>
                <a:gd name="connsiteY13" fmla="*/ 672268 h 1230988"/>
                <a:gd name="connsiteX14" fmla="*/ 125035 w 862456"/>
                <a:gd name="connsiteY14" fmla="*/ 106048 h 1230988"/>
                <a:gd name="connsiteX15" fmla="*/ 189804 w 862456"/>
                <a:gd name="connsiteY15" fmla="*/ 8334 h 1230988"/>
                <a:gd name="connsiteX16" fmla="*/ 231083 w 862456"/>
                <a:gd name="connsiteY16" fmla="*/ 0 h 1230988"/>
                <a:gd name="connsiteX0" fmla="*/ 231083 w 862456"/>
                <a:gd name="connsiteY0" fmla="*/ 0 h 1230988"/>
                <a:gd name="connsiteX1" fmla="*/ 272361 w 862456"/>
                <a:gd name="connsiteY1" fmla="*/ 8334 h 1230988"/>
                <a:gd name="connsiteX2" fmla="*/ 337130 w 862456"/>
                <a:gd name="connsiteY2" fmla="*/ 106048 h 1230988"/>
                <a:gd name="connsiteX3" fmla="*/ 337130 w 862456"/>
                <a:gd name="connsiteY3" fmla="*/ 554589 h 1230988"/>
                <a:gd name="connsiteX4" fmla="*/ 385002 w 862456"/>
                <a:gd name="connsiteY4" fmla="*/ 544924 h 1230988"/>
                <a:gd name="connsiteX5" fmla="*/ 598685 w 862456"/>
                <a:gd name="connsiteY5" fmla="*/ 544924 h 1230988"/>
                <a:gd name="connsiteX6" fmla="*/ 862456 w 862456"/>
                <a:gd name="connsiteY6" fmla="*/ 808695 h 1230988"/>
                <a:gd name="connsiteX7" fmla="*/ 862456 w 862456"/>
                <a:gd name="connsiteY7" fmla="*/ 967217 h 1230988"/>
                <a:gd name="connsiteX8" fmla="*/ 598685 w 862456"/>
                <a:gd name="connsiteY8" fmla="*/ 1230988 h 1230988"/>
                <a:gd name="connsiteX9" fmla="*/ 385002 w 862456"/>
                <a:gd name="connsiteY9" fmla="*/ 1230988 h 1230988"/>
                <a:gd name="connsiteX10" fmla="*/ 121231 w 862456"/>
                <a:gd name="connsiteY10" fmla="*/ 967217 h 1230988"/>
                <a:gd name="connsiteX11" fmla="*/ 121231 w 862456"/>
                <a:gd name="connsiteY11" fmla="*/ 930930 h 1230988"/>
                <a:gd name="connsiteX12" fmla="*/ 0 w 862456"/>
                <a:gd name="connsiteY12" fmla="*/ 860399 h 1230988"/>
                <a:gd name="connsiteX13" fmla="*/ 118730 w 862456"/>
                <a:gd name="connsiteY13" fmla="*/ 719893 h 1230988"/>
                <a:gd name="connsiteX14" fmla="*/ 125035 w 862456"/>
                <a:gd name="connsiteY14" fmla="*/ 106048 h 1230988"/>
                <a:gd name="connsiteX15" fmla="*/ 189804 w 862456"/>
                <a:gd name="connsiteY15" fmla="*/ 8334 h 1230988"/>
                <a:gd name="connsiteX16" fmla="*/ 231083 w 862456"/>
                <a:gd name="connsiteY16" fmla="*/ 0 h 1230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862456" h="1230988">
                  <a:moveTo>
                    <a:pt x="231083" y="0"/>
                  </a:moveTo>
                  <a:lnTo>
                    <a:pt x="272361" y="8334"/>
                  </a:lnTo>
                  <a:cubicBezTo>
                    <a:pt x="310423" y="24433"/>
                    <a:pt x="337130" y="62121"/>
                    <a:pt x="337130" y="106048"/>
                  </a:cubicBezTo>
                  <a:lnTo>
                    <a:pt x="337130" y="554589"/>
                  </a:lnTo>
                  <a:lnTo>
                    <a:pt x="385002" y="544924"/>
                  </a:lnTo>
                  <a:lnTo>
                    <a:pt x="598685" y="544924"/>
                  </a:lnTo>
                  <a:cubicBezTo>
                    <a:pt x="744362" y="544924"/>
                    <a:pt x="862456" y="663018"/>
                    <a:pt x="862456" y="808695"/>
                  </a:cubicBezTo>
                  <a:lnTo>
                    <a:pt x="862456" y="967217"/>
                  </a:lnTo>
                  <a:cubicBezTo>
                    <a:pt x="862456" y="1112894"/>
                    <a:pt x="744362" y="1230988"/>
                    <a:pt x="598685" y="1230988"/>
                  </a:cubicBezTo>
                  <a:lnTo>
                    <a:pt x="385002" y="1230988"/>
                  </a:lnTo>
                  <a:cubicBezTo>
                    <a:pt x="239325" y="1230988"/>
                    <a:pt x="121231" y="1112894"/>
                    <a:pt x="121231" y="967217"/>
                  </a:cubicBezTo>
                  <a:lnTo>
                    <a:pt x="121231" y="930930"/>
                  </a:lnTo>
                  <a:cubicBezTo>
                    <a:pt x="80821" y="907420"/>
                    <a:pt x="20614" y="910107"/>
                    <a:pt x="0" y="860399"/>
                  </a:cubicBezTo>
                  <a:cubicBezTo>
                    <a:pt x="70067" y="725765"/>
                    <a:pt x="50770" y="830801"/>
                    <a:pt x="118730" y="719893"/>
                  </a:cubicBezTo>
                  <a:cubicBezTo>
                    <a:pt x="120832" y="515278"/>
                    <a:pt x="122933" y="310663"/>
                    <a:pt x="125035" y="106048"/>
                  </a:cubicBezTo>
                  <a:cubicBezTo>
                    <a:pt x="125035" y="62121"/>
                    <a:pt x="151742" y="24433"/>
                    <a:pt x="189804" y="8334"/>
                  </a:cubicBezTo>
                  <a:lnTo>
                    <a:pt x="231083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5" name="フリーフォーム: 図形 724">
              <a:extLst>
                <a:ext uri="{FF2B5EF4-FFF2-40B4-BE49-F238E27FC236}">
                  <a16:creationId xmlns:a16="http://schemas.microsoft.com/office/drawing/2014/main" id="{1EBB1140-6957-48E5-B95B-1DB64604E919}"/>
                </a:ext>
              </a:extLst>
            </p:cNvPr>
            <p:cNvSpPr/>
            <p:nvPr/>
          </p:nvSpPr>
          <p:spPr>
            <a:xfrm rot="5400000">
              <a:off x="2674981" y="2306285"/>
              <a:ext cx="259166" cy="546918"/>
            </a:xfrm>
            <a:custGeom>
              <a:avLst/>
              <a:gdLst>
                <a:gd name="connsiteX0" fmla="*/ 0 w 259166"/>
                <a:gd name="connsiteY0" fmla="*/ 546918 h 546918"/>
                <a:gd name="connsiteX1" fmla="*/ 0 w 259166"/>
                <a:gd name="connsiteY1" fmla="*/ 19056 h 546918"/>
                <a:gd name="connsiteX2" fmla="*/ 94389 w 259166"/>
                <a:gd name="connsiteY2" fmla="*/ 0 h 546918"/>
                <a:gd name="connsiteX3" fmla="*/ 199215 w 259166"/>
                <a:gd name="connsiteY3" fmla="*/ 0 h 546918"/>
                <a:gd name="connsiteX4" fmla="*/ 216082 w 259166"/>
                <a:gd name="connsiteY4" fmla="*/ 25016 h 546918"/>
                <a:gd name="connsiteX5" fmla="*/ 222569 w 259166"/>
                <a:gd name="connsiteY5" fmla="*/ 57148 h 546918"/>
                <a:gd name="connsiteX6" fmla="*/ 172151 w 259166"/>
                <a:gd name="connsiteY6" fmla="*/ 133211 h 546918"/>
                <a:gd name="connsiteX7" fmla="*/ 140021 w 259166"/>
                <a:gd name="connsiteY7" fmla="*/ 139698 h 546918"/>
                <a:gd name="connsiteX8" fmla="*/ 157361 w 259166"/>
                <a:gd name="connsiteY8" fmla="*/ 139698 h 546918"/>
                <a:gd name="connsiteX9" fmla="*/ 259166 w 259166"/>
                <a:gd name="connsiteY9" fmla="*/ 241503 h 546918"/>
                <a:gd name="connsiteX10" fmla="*/ 157361 w 259166"/>
                <a:gd name="connsiteY10" fmla="*/ 343308 h 546918"/>
                <a:gd name="connsiteX11" fmla="*/ 157360 w 259166"/>
                <a:gd name="connsiteY11" fmla="*/ 343308 h 546918"/>
                <a:gd name="connsiteX12" fmla="*/ 259165 w 259166"/>
                <a:gd name="connsiteY12" fmla="*/ 445113 h 546918"/>
                <a:gd name="connsiteX13" fmla="*/ 157360 w 259166"/>
                <a:gd name="connsiteY13" fmla="*/ 546918 h 5469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259166" h="546918">
                  <a:moveTo>
                    <a:pt x="0" y="546918"/>
                  </a:moveTo>
                  <a:lnTo>
                    <a:pt x="0" y="19056"/>
                  </a:lnTo>
                  <a:lnTo>
                    <a:pt x="94389" y="0"/>
                  </a:lnTo>
                  <a:lnTo>
                    <a:pt x="199215" y="0"/>
                  </a:lnTo>
                  <a:lnTo>
                    <a:pt x="216082" y="25016"/>
                  </a:lnTo>
                  <a:cubicBezTo>
                    <a:pt x="220259" y="34892"/>
                    <a:pt x="222569" y="45750"/>
                    <a:pt x="222569" y="57148"/>
                  </a:cubicBezTo>
                  <a:cubicBezTo>
                    <a:pt x="222569" y="91342"/>
                    <a:pt x="201779" y="120679"/>
                    <a:pt x="172151" y="133211"/>
                  </a:cubicBezTo>
                  <a:lnTo>
                    <a:pt x="140021" y="139698"/>
                  </a:lnTo>
                  <a:lnTo>
                    <a:pt x="157361" y="139698"/>
                  </a:lnTo>
                  <a:cubicBezTo>
                    <a:pt x="213586" y="139698"/>
                    <a:pt x="259166" y="185278"/>
                    <a:pt x="259166" y="241503"/>
                  </a:cubicBezTo>
                  <a:cubicBezTo>
                    <a:pt x="259166" y="297728"/>
                    <a:pt x="213586" y="343308"/>
                    <a:pt x="157361" y="343308"/>
                  </a:cubicBezTo>
                  <a:lnTo>
                    <a:pt x="157360" y="343308"/>
                  </a:lnTo>
                  <a:cubicBezTo>
                    <a:pt x="213585" y="343308"/>
                    <a:pt x="259165" y="388888"/>
                    <a:pt x="259165" y="445113"/>
                  </a:cubicBezTo>
                  <a:cubicBezTo>
                    <a:pt x="259165" y="501338"/>
                    <a:pt x="213585" y="546918"/>
                    <a:pt x="157360" y="546918"/>
                  </a:cubicBezTo>
                  <a:close/>
                </a:path>
              </a:pathLst>
            </a:custGeom>
            <a:solidFill>
              <a:srgbClr val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6" name="角丸四角形 105">
              <a:extLst>
                <a:ext uri="{FF2B5EF4-FFF2-40B4-BE49-F238E27FC236}">
                  <a16:creationId xmlns:a16="http://schemas.microsoft.com/office/drawing/2014/main" id="{BE135731-2510-4599-A6CD-D931A2F44C8F}"/>
                </a:ext>
              </a:extLst>
            </p:cNvPr>
            <p:cNvSpPr/>
            <p:nvPr/>
          </p:nvSpPr>
          <p:spPr>
            <a:xfrm rot="5400000">
              <a:off x="2405064" y="2351744"/>
              <a:ext cx="455692" cy="203610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7" name="角丸四角形 106">
              <a:extLst>
                <a:ext uri="{FF2B5EF4-FFF2-40B4-BE49-F238E27FC236}">
                  <a16:creationId xmlns:a16="http://schemas.microsoft.com/office/drawing/2014/main" id="{2F581EA0-13C5-4F35-BCB4-B76E9E588265}"/>
                </a:ext>
              </a:extLst>
            </p:cNvPr>
            <p:cNvSpPr/>
            <p:nvPr/>
          </p:nvSpPr>
          <p:spPr>
            <a:xfrm rot="5400000">
              <a:off x="2608674" y="2351745"/>
              <a:ext cx="455692" cy="203610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8" name="角丸四角形 107">
              <a:extLst>
                <a:ext uri="{FF2B5EF4-FFF2-40B4-BE49-F238E27FC236}">
                  <a16:creationId xmlns:a16="http://schemas.microsoft.com/office/drawing/2014/main" id="{0E7273D1-A8BA-4852-828E-67800C10425D}"/>
                </a:ext>
              </a:extLst>
            </p:cNvPr>
            <p:cNvSpPr/>
            <p:nvPr/>
          </p:nvSpPr>
          <p:spPr>
            <a:xfrm rot="5400000">
              <a:off x="2821270" y="2362644"/>
              <a:ext cx="399209" cy="165100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9" name="角丸四角形 104">
              <a:extLst>
                <a:ext uri="{FF2B5EF4-FFF2-40B4-BE49-F238E27FC236}">
                  <a16:creationId xmlns:a16="http://schemas.microsoft.com/office/drawing/2014/main" id="{77397240-967F-407A-9EB9-D8E22CB1B438}"/>
                </a:ext>
              </a:extLst>
            </p:cNvPr>
            <p:cNvSpPr/>
            <p:nvPr/>
          </p:nvSpPr>
          <p:spPr>
            <a:xfrm rot="19800000">
              <a:off x="2192787" y="2491919"/>
              <a:ext cx="412035" cy="219076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730" name="グループ化 729">
            <a:extLst>
              <a:ext uri="{FF2B5EF4-FFF2-40B4-BE49-F238E27FC236}">
                <a16:creationId xmlns:a16="http://schemas.microsoft.com/office/drawing/2014/main" id="{A1C8901C-0180-4116-964F-ED81B22955C0}"/>
              </a:ext>
            </a:extLst>
          </p:cNvPr>
          <p:cNvGrpSpPr/>
          <p:nvPr/>
        </p:nvGrpSpPr>
        <p:grpSpPr>
          <a:xfrm rot="19800000" flipH="1">
            <a:off x="694027" y="7222765"/>
            <a:ext cx="555221" cy="750540"/>
            <a:chOff x="2192787" y="1766211"/>
            <a:chExt cx="910638" cy="1230988"/>
          </a:xfrm>
        </p:grpSpPr>
        <p:sp>
          <p:nvSpPr>
            <p:cNvPr id="731" name="フリーフォーム: 図形 730">
              <a:extLst>
                <a:ext uri="{FF2B5EF4-FFF2-40B4-BE49-F238E27FC236}">
                  <a16:creationId xmlns:a16="http://schemas.microsoft.com/office/drawing/2014/main" id="{BF5A4089-3D0D-4E05-A5E2-C224937C2AF0}"/>
                </a:ext>
              </a:extLst>
            </p:cNvPr>
            <p:cNvSpPr/>
            <p:nvPr/>
          </p:nvSpPr>
          <p:spPr>
            <a:xfrm>
              <a:off x="2215568" y="1766211"/>
              <a:ext cx="862456" cy="1230988"/>
            </a:xfrm>
            <a:custGeom>
              <a:avLst/>
              <a:gdLst>
                <a:gd name="connsiteX0" fmla="*/ 206267 w 837640"/>
                <a:gd name="connsiteY0" fmla="*/ 0 h 1230988"/>
                <a:gd name="connsiteX1" fmla="*/ 247545 w 837640"/>
                <a:gd name="connsiteY1" fmla="*/ 8334 h 1230988"/>
                <a:gd name="connsiteX2" fmla="*/ 312314 w 837640"/>
                <a:gd name="connsiteY2" fmla="*/ 106048 h 1230988"/>
                <a:gd name="connsiteX3" fmla="*/ 312314 w 837640"/>
                <a:gd name="connsiteY3" fmla="*/ 554589 h 1230988"/>
                <a:gd name="connsiteX4" fmla="*/ 360186 w 837640"/>
                <a:gd name="connsiteY4" fmla="*/ 544924 h 1230988"/>
                <a:gd name="connsiteX5" fmla="*/ 573869 w 837640"/>
                <a:gd name="connsiteY5" fmla="*/ 544924 h 1230988"/>
                <a:gd name="connsiteX6" fmla="*/ 837640 w 837640"/>
                <a:gd name="connsiteY6" fmla="*/ 808695 h 1230988"/>
                <a:gd name="connsiteX7" fmla="*/ 837640 w 837640"/>
                <a:gd name="connsiteY7" fmla="*/ 967217 h 1230988"/>
                <a:gd name="connsiteX8" fmla="*/ 573869 w 837640"/>
                <a:gd name="connsiteY8" fmla="*/ 1230988 h 1230988"/>
                <a:gd name="connsiteX9" fmla="*/ 360186 w 837640"/>
                <a:gd name="connsiteY9" fmla="*/ 1230988 h 1230988"/>
                <a:gd name="connsiteX10" fmla="*/ 96415 w 837640"/>
                <a:gd name="connsiteY10" fmla="*/ 967217 h 1230988"/>
                <a:gd name="connsiteX11" fmla="*/ 96415 w 837640"/>
                <a:gd name="connsiteY11" fmla="*/ 930930 h 1230988"/>
                <a:gd name="connsiteX12" fmla="*/ 94503 w 837640"/>
                <a:gd name="connsiteY12" fmla="*/ 931050 h 1230988"/>
                <a:gd name="connsiteX13" fmla="*/ 3759 w 837640"/>
                <a:gd name="connsiteY13" fmla="*/ 850874 h 1230988"/>
                <a:gd name="connsiteX14" fmla="*/ 81214 w 837640"/>
                <a:gd name="connsiteY14" fmla="*/ 716718 h 1230988"/>
                <a:gd name="connsiteX15" fmla="*/ 100218 w 837640"/>
                <a:gd name="connsiteY15" fmla="*/ 711626 h 1230988"/>
                <a:gd name="connsiteX16" fmla="*/ 100219 w 837640"/>
                <a:gd name="connsiteY16" fmla="*/ 106048 h 1230988"/>
                <a:gd name="connsiteX17" fmla="*/ 164988 w 837640"/>
                <a:gd name="connsiteY17" fmla="*/ 8334 h 1230988"/>
                <a:gd name="connsiteX0" fmla="*/ 206267 w 837640"/>
                <a:gd name="connsiteY0" fmla="*/ 0 h 1230988"/>
                <a:gd name="connsiteX1" fmla="*/ 247545 w 837640"/>
                <a:gd name="connsiteY1" fmla="*/ 8334 h 1230988"/>
                <a:gd name="connsiteX2" fmla="*/ 312314 w 837640"/>
                <a:gd name="connsiteY2" fmla="*/ 106048 h 1230988"/>
                <a:gd name="connsiteX3" fmla="*/ 312314 w 837640"/>
                <a:gd name="connsiteY3" fmla="*/ 554589 h 1230988"/>
                <a:gd name="connsiteX4" fmla="*/ 360186 w 837640"/>
                <a:gd name="connsiteY4" fmla="*/ 544924 h 1230988"/>
                <a:gd name="connsiteX5" fmla="*/ 573869 w 837640"/>
                <a:gd name="connsiteY5" fmla="*/ 544924 h 1230988"/>
                <a:gd name="connsiteX6" fmla="*/ 837640 w 837640"/>
                <a:gd name="connsiteY6" fmla="*/ 808695 h 1230988"/>
                <a:gd name="connsiteX7" fmla="*/ 837640 w 837640"/>
                <a:gd name="connsiteY7" fmla="*/ 967217 h 1230988"/>
                <a:gd name="connsiteX8" fmla="*/ 573869 w 837640"/>
                <a:gd name="connsiteY8" fmla="*/ 1230988 h 1230988"/>
                <a:gd name="connsiteX9" fmla="*/ 360186 w 837640"/>
                <a:gd name="connsiteY9" fmla="*/ 1230988 h 1230988"/>
                <a:gd name="connsiteX10" fmla="*/ 96415 w 837640"/>
                <a:gd name="connsiteY10" fmla="*/ 967217 h 1230988"/>
                <a:gd name="connsiteX11" fmla="*/ 96415 w 837640"/>
                <a:gd name="connsiteY11" fmla="*/ 930930 h 1230988"/>
                <a:gd name="connsiteX12" fmla="*/ 94503 w 837640"/>
                <a:gd name="connsiteY12" fmla="*/ 931050 h 1230988"/>
                <a:gd name="connsiteX13" fmla="*/ 3759 w 837640"/>
                <a:gd name="connsiteY13" fmla="*/ 850874 h 1230988"/>
                <a:gd name="connsiteX14" fmla="*/ 81214 w 837640"/>
                <a:gd name="connsiteY14" fmla="*/ 716718 h 1230988"/>
                <a:gd name="connsiteX15" fmla="*/ 100219 w 837640"/>
                <a:gd name="connsiteY15" fmla="*/ 106048 h 1230988"/>
                <a:gd name="connsiteX16" fmla="*/ 164988 w 837640"/>
                <a:gd name="connsiteY16" fmla="*/ 8334 h 1230988"/>
                <a:gd name="connsiteX17" fmla="*/ 206267 w 837640"/>
                <a:gd name="connsiteY17" fmla="*/ 0 h 1230988"/>
                <a:gd name="connsiteX0" fmla="*/ 206267 w 837640"/>
                <a:gd name="connsiteY0" fmla="*/ 0 h 1230988"/>
                <a:gd name="connsiteX1" fmla="*/ 247545 w 837640"/>
                <a:gd name="connsiteY1" fmla="*/ 8334 h 1230988"/>
                <a:gd name="connsiteX2" fmla="*/ 312314 w 837640"/>
                <a:gd name="connsiteY2" fmla="*/ 106048 h 1230988"/>
                <a:gd name="connsiteX3" fmla="*/ 312314 w 837640"/>
                <a:gd name="connsiteY3" fmla="*/ 554589 h 1230988"/>
                <a:gd name="connsiteX4" fmla="*/ 360186 w 837640"/>
                <a:gd name="connsiteY4" fmla="*/ 544924 h 1230988"/>
                <a:gd name="connsiteX5" fmla="*/ 573869 w 837640"/>
                <a:gd name="connsiteY5" fmla="*/ 544924 h 1230988"/>
                <a:gd name="connsiteX6" fmla="*/ 837640 w 837640"/>
                <a:gd name="connsiteY6" fmla="*/ 808695 h 1230988"/>
                <a:gd name="connsiteX7" fmla="*/ 837640 w 837640"/>
                <a:gd name="connsiteY7" fmla="*/ 967217 h 1230988"/>
                <a:gd name="connsiteX8" fmla="*/ 573869 w 837640"/>
                <a:gd name="connsiteY8" fmla="*/ 1230988 h 1230988"/>
                <a:gd name="connsiteX9" fmla="*/ 360186 w 837640"/>
                <a:gd name="connsiteY9" fmla="*/ 1230988 h 1230988"/>
                <a:gd name="connsiteX10" fmla="*/ 96415 w 837640"/>
                <a:gd name="connsiteY10" fmla="*/ 967217 h 1230988"/>
                <a:gd name="connsiteX11" fmla="*/ 96415 w 837640"/>
                <a:gd name="connsiteY11" fmla="*/ 930930 h 1230988"/>
                <a:gd name="connsiteX12" fmla="*/ 94503 w 837640"/>
                <a:gd name="connsiteY12" fmla="*/ 931050 h 1230988"/>
                <a:gd name="connsiteX13" fmla="*/ 3759 w 837640"/>
                <a:gd name="connsiteY13" fmla="*/ 911199 h 1230988"/>
                <a:gd name="connsiteX14" fmla="*/ 81214 w 837640"/>
                <a:gd name="connsiteY14" fmla="*/ 716718 h 1230988"/>
                <a:gd name="connsiteX15" fmla="*/ 100219 w 837640"/>
                <a:gd name="connsiteY15" fmla="*/ 106048 h 1230988"/>
                <a:gd name="connsiteX16" fmla="*/ 164988 w 837640"/>
                <a:gd name="connsiteY16" fmla="*/ 8334 h 1230988"/>
                <a:gd name="connsiteX17" fmla="*/ 206267 w 837640"/>
                <a:gd name="connsiteY17" fmla="*/ 0 h 1230988"/>
                <a:gd name="connsiteX0" fmla="*/ 202705 w 834078"/>
                <a:gd name="connsiteY0" fmla="*/ 0 h 1230988"/>
                <a:gd name="connsiteX1" fmla="*/ 243983 w 834078"/>
                <a:gd name="connsiteY1" fmla="*/ 8334 h 1230988"/>
                <a:gd name="connsiteX2" fmla="*/ 308752 w 834078"/>
                <a:gd name="connsiteY2" fmla="*/ 106048 h 1230988"/>
                <a:gd name="connsiteX3" fmla="*/ 308752 w 834078"/>
                <a:gd name="connsiteY3" fmla="*/ 554589 h 1230988"/>
                <a:gd name="connsiteX4" fmla="*/ 356624 w 834078"/>
                <a:gd name="connsiteY4" fmla="*/ 544924 h 1230988"/>
                <a:gd name="connsiteX5" fmla="*/ 570307 w 834078"/>
                <a:gd name="connsiteY5" fmla="*/ 544924 h 1230988"/>
                <a:gd name="connsiteX6" fmla="*/ 834078 w 834078"/>
                <a:gd name="connsiteY6" fmla="*/ 808695 h 1230988"/>
                <a:gd name="connsiteX7" fmla="*/ 834078 w 834078"/>
                <a:gd name="connsiteY7" fmla="*/ 967217 h 1230988"/>
                <a:gd name="connsiteX8" fmla="*/ 570307 w 834078"/>
                <a:gd name="connsiteY8" fmla="*/ 1230988 h 1230988"/>
                <a:gd name="connsiteX9" fmla="*/ 356624 w 834078"/>
                <a:gd name="connsiteY9" fmla="*/ 1230988 h 1230988"/>
                <a:gd name="connsiteX10" fmla="*/ 92853 w 834078"/>
                <a:gd name="connsiteY10" fmla="*/ 967217 h 1230988"/>
                <a:gd name="connsiteX11" fmla="*/ 92853 w 834078"/>
                <a:gd name="connsiteY11" fmla="*/ 930930 h 1230988"/>
                <a:gd name="connsiteX12" fmla="*/ 90941 w 834078"/>
                <a:gd name="connsiteY12" fmla="*/ 931050 h 1230988"/>
                <a:gd name="connsiteX13" fmla="*/ 197 w 834078"/>
                <a:gd name="connsiteY13" fmla="*/ 911199 h 1230988"/>
                <a:gd name="connsiteX14" fmla="*/ 77652 w 834078"/>
                <a:gd name="connsiteY14" fmla="*/ 716718 h 1230988"/>
                <a:gd name="connsiteX15" fmla="*/ 96657 w 834078"/>
                <a:gd name="connsiteY15" fmla="*/ 106048 h 1230988"/>
                <a:gd name="connsiteX16" fmla="*/ 161426 w 834078"/>
                <a:gd name="connsiteY16" fmla="*/ 8334 h 1230988"/>
                <a:gd name="connsiteX17" fmla="*/ 202705 w 834078"/>
                <a:gd name="connsiteY17" fmla="*/ 0 h 1230988"/>
                <a:gd name="connsiteX0" fmla="*/ 202508 w 833881"/>
                <a:gd name="connsiteY0" fmla="*/ 0 h 1230988"/>
                <a:gd name="connsiteX1" fmla="*/ 243786 w 833881"/>
                <a:gd name="connsiteY1" fmla="*/ 8334 h 1230988"/>
                <a:gd name="connsiteX2" fmla="*/ 308555 w 833881"/>
                <a:gd name="connsiteY2" fmla="*/ 106048 h 1230988"/>
                <a:gd name="connsiteX3" fmla="*/ 308555 w 833881"/>
                <a:gd name="connsiteY3" fmla="*/ 554589 h 1230988"/>
                <a:gd name="connsiteX4" fmla="*/ 356427 w 833881"/>
                <a:gd name="connsiteY4" fmla="*/ 544924 h 1230988"/>
                <a:gd name="connsiteX5" fmla="*/ 570110 w 833881"/>
                <a:gd name="connsiteY5" fmla="*/ 544924 h 1230988"/>
                <a:gd name="connsiteX6" fmla="*/ 833881 w 833881"/>
                <a:gd name="connsiteY6" fmla="*/ 808695 h 1230988"/>
                <a:gd name="connsiteX7" fmla="*/ 833881 w 833881"/>
                <a:gd name="connsiteY7" fmla="*/ 967217 h 1230988"/>
                <a:gd name="connsiteX8" fmla="*/ 570110 w 833881"/>
                <a:gd name="connsiteY8" fmla="*/ 1230988 h 1230988"/>
                <a:gd name="connsiteX9" fmla="*/ 356427 w 833881"/>
                <a:gd name="connsiteY9" fmla="*/ 1230988 h 1230988"/>
                <a:gd name="connsiteX10" fmla="*/ 92656 w 833881"/>
                <a:gd name="connsiteY10" fmla="*/ 967217 h 1230988"/>
                <a:gd name="connsiteX11" fmla="*/ 92656 w 833881"/>
                <a:gd name="connsiteY11" fmla="*/ 930930 h 1230988"/>
                <a:gd name="connsiteX12" fmla="*/ 0 w 833881"/>
                <a:gd name="connsiteY12" fmla="*/ 911199 h 1230988"/>
                <a:gd name="connsiteX13" fmla="*/ 77455 w 833881"/>
                <a:gd name="connsiteY13" fmla="*/ 716718 h 1230988"/>
                <a:gd name="connsiteX14" fmla="*/ 96460 w 833881"/>
                <a:gd name="connsiteY14" fmla="*/ 106048 h 1230988"/>
                <a:gd name="connsiteX15" fmla="*/ 161229 w 833881"/>
                <a:gd name="connsiteY15" fmla="*/ 8334 h 1230988"/>
                <a:gd name="connsiteX16" fmla="*/ 202508 w 833881"/>
                <a:gd name="connsiteY16" fmla="*/ 0 h 1230988"/>
                <a:gd name="connsiteX0" fmla="*/ 202508 w 833881"/>
                <a:gd name="connsiteY0" fmla="*/ 0 h 1230988"/>
                <a:gd name="connsiteX1" fmla="*/ 243786 w 833881"/>
                <a:gd name="connsiteY1" fmla="*/ 8334 h 1230988"/>
                <a:gd name="connsiteX2" fmla="*/ 308555 w 833881"/>
                <a:gd name="connsiteY2" fmla="*/ 106048 h 1230988"/>
                <a:gd name="connsiteX3" fmla="*/ 308555 w 833881"/>
                <a:gd name="connsiteY3" fmla="*/ 554589 h 1230988"/>
                <a:gd name="connsiteX4" fmla="*/ 356427 w 833881"/>
                <a:gd name="connsiteY4" fmla="*/ 544924 h 1230988"/>
                <a:gd name="connsiteX5" fmla="*/ 570110 w 833881"/>
                <a:gd name="connsiteY5" fmla="*/ 544924 h 1230988"/>
                <a:gd name="connsiteX6" fmla="*/ 833881 w 833881"/>
                <a:gd name="connsiteY6" fmla="*/ 808695 h 1230988"/>
                <a:gd name="connsiteX7" fmla="*/ 833881 w 833881"/>
                <a:gd name="connsiteY7" fmla="*/ 967217 h 1230988"/>
                <a:gd name="connsiteX8" fmla="*/ 570110 w 833881"/>
                <a:gd name="connsiteY8" fmla="*/ 1230988 h 1230988"/>
                <a:gd name="connsiteX9" fmla="*/ 356427 w 833881"/>
                <a:gd name="connsiteY9" fmla="*/ 1230988 h 1230988"/>
                <a:gd name="connsiteX10" fmla="*/ 92656 w 833881"/>
                <a:gd name="connsiteY10" fmla="*/ 967217 h 1230988"/>
                <a:gd name="connsiteX11" fmla="*/ 92656 w 833881"/>
                <a:gd name="connsiteY11" fmla="*/ 930930 h 1230988"/>
                <a:gd name="connsiteX12" fmla="*/ 0 w 833881"/>
                <a:gd name="connsiteY12" fmla="*/ 911199 h 1230988"/>
                <a:gd name="connsiteX13" fmla="*/ 77455 w 833881"/>
                <a:gd name="connsiteY13" fmla="*/ 716718 h 1230988"/>
                <a:gd name="connsiteX14" fmla="*/ 96460 w 833881"/>
                <a:gd name="connsiteY14" fmla="*/ 106048 h 1230988"/>
                <a:gd name="connsiteX15" fmla="*/ 161229 w 833881"/>
                <a:gd name="connsiteY15" fmla="*/ 8334 h 1230988"/>
                <a:gd name="connsiteX16" fmla="*/ 202508 w 833881"/>
                <a:gd name="connsiteY16" fmla="*/ 0 h 1230988"/>
                <a:gd name="connsiteX0" fmla="*/ 231083 w 862456"/>
                <a:gd name="connsiteY0" fmla="*/ 0 h 1230988"/>
                <a:gd name="connsiteX1" fmla="*/ 272361 w 862456"/>
                <a:gd name="connsiteY1" fmla="*/ 8334 h 1230988"/>
                <a:gd name="connsiteX2" fmla="*/ 337130 w 862456"/>
                <a:gd name="connsiteY2" fmla="*/ 106048 h 1230988"/>
                <a:gd name="connsiteX3" fmla="*/ 337130 w 862456"/>
                <a:gd name="connsiteY3" fmla="*/ 554589 h 1230988"/>
                <a:gd name="connsiteX4" fmla="*/ 385002 w 862456"/>
                <a:gd name="connsiteY4" fmla="*/ 544924 h 1230988"/>
                <a:gd name="connsiteX5" fmla="*/ 598685 w 862456"/>
                <a:gd name="connsiteY5" fmla="*/ 544924 h 1230988"/>
                <a:gd name="connsiteX6" fmla="*/ 862456 w 862456"/>
                <a:gd name="connsiteY6" fmla="*/ 808695 h 1230988"/>
                <a:gd name="connsiteX7" fmla="*/ 862456 w 862456"/>
                <a:gd name="connsiteY7" fmla="*/ 967217 h 1230988"/>
                <a:gd name="connsiteX8" fmla="*/ 598685 w 862456"/>
                <a:gd name="connsiteY8" fmla="*/ 1230988 h 1230988"/>
                <a:gd name="connsiteX9" fmla="*/ 385002 w 862456"/>
                <a:gd name="connsiteY9" fmla="*/ 1230988 h 1230988"/>
                <a:gd name="connsiteX10" fmla="*/ 121231 w 862456"/>
                <a:gd name="connsiteY10" fmla="*/ 967217 h 1230988"/>
                <a:gd name="connsiteX11" fmla="*/ 121231 w 862456"/>
                <a:gd name="connsiteY11" fmla="*/ 930930 h 1230988"/>
                <a:gd name="connsiteX12" fmla="*/ 0 w 862456"/>
                <a:gd name="connsiteY12" fmla="*/ 860399 h 1230988"/>
                <a:gd name="connsiteX13" fmla="*/ 106030 w 862456"/>
                <a:gd name="connsiteY13" fmla="*/ 716718 h 1230988"/>
                <a:gd name="connsiteX14" fmla="*/ 125035 w 862456"/>
                <a:gd name="connsiteY14" fmla="*/ 106048 h 1230988"/>
                <a:gd name="connsiteX15" fmla="*/ 189804 w 862456"/>
                <a:gd name="connsiteY15" fmla="*/ 8334 h 1230988"/>
                <a:gd name="connsiteX16" fmla="*/ 231083 w 862456"/>
                <a:gd name="connsiteY16" fmla="*/ 0 h 1230988"/>
                <a:gd name="connsiteX0" fmla="*/ 233145 w 864518"/>
                <a:gd name="connsiteY0" fmla="*/ 0 h 1230988"/>
                <a:gd name="connsiteX1" fmla="*/ 274423 w 864518"/>
                <a:gd name="connsiteY1" fmla="*/ 8334 h 1230988"/>
                <a:gd name="connsiteX2" fmla="*/ 339192 w 864518"/>
                <a:gd name="connsiteY2" fmla="*/ 106048 h 1230988"/>
                <a:gd name="connsiteX3" fmla="*/ 339192 w 864518"/>
                <a:gd name="connsiteY3" fmla="*/ 554589 h 1230988"/>
                <a:gd name="connsiteX4" fmla="*/ 387064 w 864518"/>
                <a:gd name="connsiteY4" fmla="*/ 544924 h 1230988"/>
                <a:gd name="connsiteX5" fmla="*/ 600747 w 864518"/>
                <a:gd name="connsiteY5" fmla="*/ 544924 h 1230988"/>
                <a:gd name="connsiteX6" fmla="*/ 864518 w 864518"/>
                <a:gd name="connsiteY6" fmla="*/ 808695 h 1230988"/>
                <a:gd name="connsiteX7" fmla="*/ 864518 w 864518"/>
                <a:gd name="connsiteY7" fmla="*/ 967217 h 1230988"/>
                <a:gd name="connsiteX8" fmla="*/ 600747 w 864518"/>
                <a:gd name="connsiteY8" fmla="*/ 1230988 h 1230988"/>
                <a:gd name="connsiteX9" fmla="*/ 387064 w 864518"/>
                <a:gd name="connsiteY9" fmla="*/ 1230988 h 1230988"/>
                <a:gd name="connsiteX10" fmla="*/ 123293 w 864518"/>
                <a:gd name="connsiteY10" fmla="*/ 967217 h 1230988"/>
                <a:gd name="connsiteX11" fmla="*/ 123293 w 864518"/>
                <a:gd name="connsiteY11" fmla="*/ 930930 h 1230988"/>
                <a:gd name="connsiteX12" fmla="*/ 2062 w 864518"/>
                <a:gd name="connsiteY12" fmla="*/ 860399 h 1230988"/>
                <a:gd name="connsiteX13" fmla="*/ 108092 w 864518"/>
                <a:gd name="connsiteY13" fmla="*/ 716718 h 1230988"/>
                <a:gd name="connsiteX14" fmla="*/ 127097 w 864518"/>
                <a:gd name="connsiteY14" fmla="*/ 106048 h 1230988"/>
                <a:gd name="connsiteX15" fmla="*/ 191866 w 864518"/>
                <a:gd name="connsiteY15" fmla="*/ 8334 h 1230988"/>
                <a:gd name="connsiteX16" fmla="*/ 233145 w 864518"/>
                <a:gd name="connsiteY16" fmla="*/ 0 h 1230988"/>
                <a:gd name="connsiteX0" fmla="*/ 231083 w 862456"/>
                <a:gd name="connsiteY0" fmla="*/ 0 h 1230988"/>
                <a:gd name="connsiteX1" fmla="*/ 272361 w 862456"/>
                <a:gd name="connsiteY1" fmla="*/ 8334 h 1230988"/>
                <a:gd name="connsiteX2" fmla="*/ 337130 w 862456"/>
                <a:gd name="connsiteY2" fmla="*/ 106048 h 1230988"/>
                <a:gd name="connsiteX3" fmla="*/ 337130 w 862456"/>
                <a:gd name="connsiteY3" fmla="*/ 554589 h 1230988"/>
                <a:gd name="connsiteX4" fmla="*/ 385002 w 862456"/>
                <a:gd name="connsiteY4" fmla="*/ 544924 h 1230988"/>
                <a:gd name="connsiteX5" fmla="*/ 598685 w 862456"/>
                <a:gd name="connsiteY5" fmla="*/ 544924 h 1230988"/>
                <a:gd name="connsiteX6" fmla="*/ 862456 w 862456"/>
                <a:gd name="connsiteY6" fmla="*/ 808695 h 1230988"/>
                <a:gd name="connsiteX7" fmla="*/ 862456 w 862456"/>
                <a:gd name="connsiteY7" fmla="*/ 967217 h 1230988"/>
                <a:gd name="connsiteX8" fmla="*/ 598685 w 862456"/>
                <a:gd name="connsiteY8" fmla="*/ 1230988 h 1230988"/>
                <a:gd name="connsiteX9" fmla="*/ 385002 w 862456"/>
                <a:gd name="connsiteY9" fmla="*/ 1230988 h 1230988"/>
                <a:gd name="connsiteX10" fmla="*/ 121231 w 862456"/>
                <a:gd name="connsiteY10" fmla="*/ 967217 h 1230988"/>
                <a:gd name="connsiteX11" fmla="*/ 121231 w 862456"/>
                <a:gd name="connsiteY11" fmla="*/ 930930 h 1230988"/>
                <a:gd name="connsiteX12" fmla="*/ 0 w 862456"/>
                <a:gd name="connsiteY12" fmla="*/ 860399 h 1230988"/>
                <a:gd name="connsiteX13" fmla="*/ 106030 w 862456"/>
                <a:gd name="connsiteY13" fmla="*/ 716718 h 1230988"/>
                <a:gd name="connsiteX14" fmla="*/ 125035 w 862456"/>
                <a:gd name="connsiteY14" fmla="*/ 106048 h 1230988"/>
                <a:gd name="connsiteX15" fmla="*/ 189804 w 862456"/>
                <a:gd name="connsiteY15" fmla="*/ 8334 h 1230988"/>
                <a:gd name="connsiteX16" fmla="*/ 231083 w 862456"/>
                <a:gd name="connsiteY16" fmla="*/ 0 h 1230988"/>
                <a:gd name="connsiteX0" fmla="*/ 231083 w 862456"/>
                <a:gd name="connsiteY0" fmla="*/ 0 h 1230988"/>
                <a:gd name="connsiteX1" fmla="*/ 272361 w 862456"/>
                <a:gd name="connsiteY1" fmla="*/ 8334 h 1230988"/>
                <a:gd name="connsiteX2" fmla="*/ 337130 w 862456"/>
                <a:gd name="connsiteY2" fmla="*/ 106048 h 1230988"/>
                <a:gd name="connsiteX3" fmla="*/ 337130 w 862456"/>
                <a:gd name="connsiteY3" fmla="*/ 554589 h 1230988"/>
                <a:gd name="connsiteX4" fmla="*/ 385002 w 862456"/>
                <a:gd name="connsiteY4" fmla="*/ 544924 h 1230988"/>
                <a:gd name="connsiteX5" fmla="*/ 598685 w 862456"/>
                <a:gd name="connsiteY5" fmla="*/ 544924 h 1230988"/>
                <a:gd name="connsiteX6" fmla="*/ 862456 w 862456"/>
                <a:gd name="connsiteY6" fmla="*/ 808695 h 1230988"/>
                <a:gd name="connsiteX7" fmla="*/ 862456 w 862456"/>
                <a:gd name="connsiteY7" fmla="*/ 967217 h 1230988"/>
                <a:gd name="connsiteX8" fmla="*/ 598685 w 862456"/>
                <a:gd name="connsiteY8" fmla="*/ 1230988 h 1230988"/>
                <a:gd name="connsiteX9" fmla="*/ 385002 w 862456"/>
                <a:gd name="connsiteY9" fmla="*/ 1230988 h 1230988"/>
                <a:gd name="connsiteX10" fmla="*/ 121231 w 862456"/>
                <a:gd name="connsiteY10" fmla="*/ 967217 h 1230988"/>
                <a:gd name="connsiteX11" fmla="*/ 121231 w 862456"/>
                <a:gd name="connsiteY11" fmla="*/ 930930 h 1230988"/>
                <a:gd name="connsiteX12" fmla="*/ 0 w 862456"/>
                <a:gd name="connsiteY12" fmla="*/ 860399 h 1230988"/>
                <a:gd name="connsiteX13" fmla="*/ 106030 w 862456"/>
                <a:gd name="connsiteY13" fmla="*/ 716718 h 1230988"/>
                <a:gd name="connsiteX14" fmla="*/ 125035 w 862456"/>
                <a:gd name="connsiteY14" fmla="*/ 106048 h 1230988"/>
                <a:gd name="connsiteX15" fmla="*/ 189804 w 862456"/>
                <a:gd name="connsiteY15" fmla="*/ 8334 h 1230988"/>
                <a:gd name="connsiteX16" fmla="*/ 231083 w 862456"/>
                <a:gd name="connsiteY16" fmla="*/ 0 h 1230988"/>
                <a:gd name="connsiteX0" fmla="*/ 231083 w 862456"/>
                <a:gd name="connsiteY0" fmla="*/ 0 h 1230988"/>
                <a:gd name="connsiteX1" fmla="*/ 272361 w 862456"/>
                <a:gd name="connsiteY1" fmla="*/ 8334 h 1230988"/>
                <a:gd name="connsiteX2" fmla="*/ 337130 w 862456"/>
                <a:gd name="connsiteY2" fmla="*/ 106048 h 1230988"/>
                <a:gd name="connsiteX3" fmla="*/ 337130 w 862456"/>
                <a:gd name="connsiteY3" fmla="*/ 554589 h 1230988"/>
                <a:gd name="connsiteX4" fmla="*/ 385002 w 862456"/>
                <a:gd name="connsiteY4" fmla="*/ 544924 h 1230988"/>
                <a:gd name="connsiteX5" fmla="*/ 598685 w 862456"/>
                <a:gd name="connsiteY5" fmla="*/ 544924 h 1230988"/>
                <a:gd name="connsiteX6" fmla="*/ 862456 w 862456"/>
                <a:gd name="connsiteY6" fmla="*/ 808695 h 1230988"/>
                <a:gd name="connsiteX7" fmla="*/ 862456 w 862456"/>
                <a:gd name="connsiteY7" fmla="*/ 967217 h 1230988"/>
                <a:gd name="connsiteX8" fmla="*/ 598685 w 862456"/>
                <a:gd name="connsiteY8" fmla="*/ 1230988 h 1230988"/>
                <a:gd name="connsiteX9" fmla="*/ 385002 w 862456"/>
                <a:gd name="connsiteY9" fmla="*/ 1230988 h 1230988"/>
                <a:gd name="connsiteX10" fmla="*/ 121231 w 862456"/>
                <a:gd name="connsiteY10" fmla="*/ 967217 h 1230988"/>
                <a:gd name="connsiteX11" fmla="*/ 121231 w 862456"/>
                <a:gd name="connsiteY11" fmla="*/ 930930 h 1230988"/>
                <a:gd name="connsiteX12" fmla="*/ 0 w 862456"/>
                <a:gd name="connsiteY12" fmla="*/ 860399 h 1230988"/>
                <a:gd name="connsiteX13" fmla="*/ 109205 w 862456"/>
                <a:gd name="connsiteY13" fmla="*/ 672268 h 1230988"/>
                <a:gd name="connsiteX14" fmla="*/ 125035 w 862456"/>
                <a:gd name="connsiteY14" fmla="*/ 106048 h 1230988"/>
                <a:gd name="connsiteX15" fmla="*/ 189804 w 862456"/>
                <a:gd name="connsiteY15" fmla="*/ 8334 h 1230988"/>
                <a:gd name="connsiteX16" fmla="*/ 231083 w 862456"/>
                <a:gd name="connsiteY16" fmla="*/ 0 h 1230988"/>
                <a:gd name="connsiteX0" fmla="*/ 231083 w 862456"/>
                <a:gd name="connsiteY0" fmla="*/ 0 h 1230988"/>
                <a:gd name="connsiteX1" fmla="*/ 272361 w 862456"/>
                <a:gd name="connsiteY1" fmla="*/ 8334 h 1230988"/>
                <a:gd name="connsiteX2" fmla="*/ 337130 w 862456"/>
                <a:gd name="connsiteY2" fmla="*/ 106048 h 1230988"/>
                <a:gd name="connsiteX3" fmla="*/ 337130 w 862456"/>
                <a:gd name="connsiteY3" fmla="*/ 554589 h 1230988"/>
                <a:gd name="connsiteX4" fmla="*/ 385002 w 862456"/>
                <a:gd name="connsiteY4" fmla="*/ 544924 h 1230988"/>
                <a:gd name="connsiteX5" fmla="*/ 598685 w 862456"/>
                <a:gd name="connsiteY5" fmla="*/ 544924 h 1230988"/>
                <a:gd name="connsiteX6" fmla="*/ 862456 w 862456"/>
                <a:gd name="connsiteY6" fmla="*/ 808695 h 1230988"/>
                <a:gd name="connsiteX7" fmla="*/ 862456 w 862456"/>
                <a:gd name="connsiteY7" fmla="*/ 967217 h 1230988"/>
                <a:gd name="connsiteX8" fmla="*/ 598685 w 862456"/>
                <a:gd name="connsiteY8" fmla="*/ 1230988 h 1230988"/>
                <a:gd name="connsiteX9" fmla="*/ 385002 w 862456"/>
                <a:gd name="connsiteY9" fmla="*/ 1230988 h 1230988"/>
                <a:gd name="connsiteX10" fmla="*/ 121231 w 862456"/>
                <a:gd name="connsiteY10" fmla="*/ 967217 h 1230988"/>
                <a:gd name="connsiteX11" fmla="*/ 121231 w 862456"/>
                <a:gd name="connsiteY11" fmla="*/ 930930 h 1230988"/>
                <a:gd name="connsiteX12" fmla="*/ 0 w 862456"/>
                <a:gd name="connsiteY12" fmla="*/ 860399 h 1230988"/>
                <a:gd name="connsiteX13" fmla="*/ 109205 w 862456"/>
                <a:gd name="connsiteY13" fmla="*/ 672268 h 1230988"/>
                <a:gd name="connsiteX14" fmla="*/ 125035 w 862456"/>
                <a:gd name="connsiteY14" fmla="*/ 106048 h 1230988"/>
                <a:gd name="connsiteX15" fmla="*/ 189804 w 862456"/>
                <a:gd name="connsiteY15" fmla="*/ 8334 h 1230988"/>
                <a:gd name="connsiteX16" fmla="*/ 231083 w 862456"/>
                <a:gd name="connsiteY16" fmla="*/ 0 h 1230988"/>
                <a:gd name="connsiteX0" fmla="*/ 231083 w 862456"/>
                <a:gd name="connsiteY0" fmla="*/ 0 h 1230988"/>
                <a:gd name="connsiteX1" fmla="*/ 272361 w 862456"/>
                <a:gd name="connsiteY1" fmla="*/ 8334 h 1230988"/>
                <a:gd name="connsiteX2" fmla="*/ 337130 w 862456"/>
                <a:gd name="connsiteY2" fmla="*/ 106048 h 1230988"/>
                <a:gd name="connsiteX3" fmla="*/ 337130 w 862456"/>
                <a:gd name="connsiteY3" fmla="*/ 554589 h 1230988"/>
                <a:gd name="connsiteX4" fmla="*/ 385002 w 862456"/>
                <a:gd name="connsiteY4" fmla="*/ 544924 h 1230988"/>
                <a:gd name="connsiteX5" fmla="*/ 598685 w 862456"/>
                <a:gd name="connsiteY5" fmla="*/ 544924 h 1230988"/>
                <a:gd name="connsiteX6" fmla="*/ 862456 w 862456"/>
                <a:gd name="connsiteY6" fmla="*/ 808695 h 1230988"/>
                <a:gd name="connsiteX7" fmla="*/ 862456 w 862456"/>
                <a:gd name="connsiteY7" fmla="*/ 967217 h 1230988"/>
                <a:gd name="connsiteX8" fmla="*/ 598685 w 862456"/>
                <a:gd name="connsiteY8" fmla="*/ 1230988 h 1230988"/>
                <a:gd name="connsiteX9" fmla="*/ 385002 w 862456"/>
                <a:gd name="connsiteY9" fmla="*/ 1230988 h 1230988"/>
                <a:gd name="connsiteX10" fmla="*/ 121231 w 862456"/>
                <a:gd name="connsiteY10" fmla="*/ 967217 h 1230988"/>
                <a:gd name="connsiteX11" fmla="*/ 121231 w 862456"/>
                <a:gd name="connsiteY11" fmla="*/ 930930 h 1230988"/>
                <a:gd name="connsiteX12" fmla="*/ 0 w 862456"/>
                <a:gd name="connsiteY12" fmla="*/ 860399 h 1230988"/>
                <a:gd name="connsiteX13" fmla="*/ 118730 w 862456"/>
                <a:gd name="connsiteY13" fmla="*/ 719893 h 1230988"/>
                <a:gd name="connsiteX14" fmla="*/ 125035 w 862456"/>
                <a:gd name="connsiteY14" fmla="*/ 106048 h 1230988"/>
                <a:gd name="connsiteX15" fmla="*/ 189804 w 862456"/>
                <a:gd name="connsiteY15" fmla="*/ 8334 h 1230988"/>
                <a:gd name="connsiteX16" fmla="*/ 231083 w 862456"/>
                <a:gd name="connsiteY16" fmla="*/ 0 h 1230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862456" h="1230988">
                  <a:moveTo>
                    <a:pt x="231083" y="0"/>
                  </a:moveTo>
                  <a:lnTo>
                    <a:pt x="272361" y="8334"/>
                  </a:lnTo>
                  <a:cubicBezTo>
                    <a:pt x="310423" y="24433"/>
                    <a:pt x="337130" y="62121"/>
                    <a:pt x="337130" y="106048"/>
                  </a:cubicBezTo>
                  <a:lnTo>
                    <a:pt x="337130" y="554589"/>
                  </a:lnTo>
                  <a:lnTo>
                    <a:pt x="385002" y="544924"/>
                  </a:lnTo>
                  <a:lnTo>
                    <a:pt x="598685" y="544924"/>
                  </a:lnTo>
                  <a:cubicBezTo>
                    <a:pt x="744362" y="544924"/>
                    <a:pt x="862456" y="663018"/>
                    <a:pt x="862456" y="808695"/>
                  </a:cubicBezTo>
                  <a:lnTo>
                    <a:pt x="862456" y="967217"/>
                  </a:lnTo>
                  <a:cubicBezTo>
                    <a:pt x="862456" y="1112894"/>
                    <a:pt x="744362" y="1230988"/>
                    <a:pt x="598685" y="1230988"/>
                  </a:cubicBezTo>
                  <a:lnTo>
                    <a:pt x="385002" y="1230988"/>
                  </a:lnTo>
                  <a:cubicBezTo>
                    <a:pt x="239325" y="1230988"/>
                    <a:pt x="121231" y="1112894"/>
                    <a:pt x="121231" y="967217"/>
                  </a:cubicBezTo>
                  <a:lnTo>
                    <a:pt x="121231" y="930930"/>
                  </a:lnTo>
                  <a:cubicBezTo>
                    <a:pt x="80821" y="907420"/>
                    <a:pt x="20614" y="910107"/>
                    <a:pt x="0" y="860399"/>
                  </a:cubicBezTo>
                  <a:cubicBezTo>
                    <a:pt x="70067" y="725765"/>
                    <a:pt x="50770" y="830801"/>
                    <a:pt x="118730" y="719893"/>
                  </a:cubicBezTo>
                  <a:cubicBezTo>
                    <a:pt x="120832" y="515278"/>
                    <a:pt x="122933" y="310663"/>
                    <a:pt x="125035" y="106048"/>
                  </a:cubicBezTo>
                  <a:cubicBezTo>
                    <a:pt x="125035" y="62121"/>
                    <a:pt x="151742" y="24433"/>
                    <a:pt x="189804" y="8334"/>
                  </a:cubicBezTo>
                  <a:lnTo>
                    <a:pt x="231083" y="0"/>
                  </a:lnTo>
                  <a:close/>
                </a:path>
              </a:pathLst>
            </a:cu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2" name="フリーフォーム: 図形 731">
              <a:extLst>
                <a:ext uri="{FF2B5EF4-FFF2-40B4-BE49-F238E27FC236}">
                  <a16:creationId xmlns:a16="http://schemas.microsoft.com/office/drawing/2014/main" id="{CE1B7BF2-8E48-4479-BE8E-6A86B547FFE7}"/>
                </a:ext>
              </a:extLst>
            </p:cNvPr>
            <p:cNvSpPr/>
            <p:nvPr/>
          </p:nvSpPr>
          <p:spPr>
            <a:xfrm rot="5400000">
              <a:off x="2674981" y="2306285"/>
              <a:ext cx="259166" cy="546918"/>
            </a:xfrm>
            <a:custGeom>
              <a:avLst/>
              <a:gdLst>
                <a:gd name="connsiteX0" fmla="*/ 0 w 259166"/>
                <a:gd name="connsiteY0" fmla="*/ 546918 h 546918"/>
                <a:gd name="connsiteX1" fmla="*/ 0 w 259166"/>
                <a:gd name="connsiteY1" fmla="*/ 19056 h 546918"/>
                <a:gd name="connsiteX2" fmla="*/ 94389 w 259166"/>
                <a:gd name="connsiteY2" fmla="*/ 0 h 546918"/>
                <a:gd name="connsiteX3" fmla="*/ 199215 w 259166"/>
                <a:gd name="connsiteY3" fmla="*/ 0 h 546918"/>
                <a:gd name="connsiteX4" fmla="*/ 216082 w 259166"/>
                <a:gd name="connsiteY4" fmla="*/ 25016 h 546918"/>
                <a:gd name="connsiteX5" fmla="*/ 222569 w 259166"/>
                <a:gd name="connsiteY5" fmla="*/ 57148 h 546918"/>
                <a:gd name="connsiteX6" fmla="*/ 172151 w 259166"/>
                <a:gd name="connsiteY6" fmla="*/ 133211 h 546918"/>
                <a:gd name="connsiteX7" fmla="*/ 140021 w 259166"/>
                <a:gd name="connsiteY7" fmla="*/ 139698 h 546918"/>
                <a:gd name="connsiteX8" fmla="*/ 157361 w 259166"/>
                <a:gd name="connsiteY8" fmla="*/ 139698 h 546918"/>
                <a:gd name="connsiteX9" fmla="*/ 259166 w 259166"/>
                <a:gd name="connsiteY9" fmla="*/ 241503 h 546918"/>
                <a:gd name="connsiteX10" fmla="*/ 157361 w 259166"/>
                <a:gd name="connsiteY10" fmla="*/ 343308 h 546918"/>
                <a:gd name="connsiteX11" fmla="*/ 157360 w 259166"/>
                <a:gd name="connsiteY11" fmla="*/ 343308 h 546918"/>
                <a:gd name="connsiteX12" fmla="*/ 259165 w 259166"/>
                <a:gd name="connsiteY12" fmla="*/ 445113 h 546918"/>
                <a:gd name="connsiteX13" fmla="*/ 157360 w 259166"/>
                <a:gd name="connsiteY13" fmla="*/ 546918 h 5469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259166" h="546918">
                  <a:moveTo>
                    <a:pt x="0" y="546918"/>
                  </a:moveTo>
                  <a:lnTo>
                    <a:pt x="0" y="19056"/>
                  </a:lnTo>
                  <a:lnTo>
                    <a:pt x="94389" y="0"/>
                  </a:lnTo>
                  <a:lnTo>
                    <a:pt x="199215" y="0"/>
                  </a:lnTo>
                  <a:lnTo>
                    <a:pt x="216082" y="25016"/>
                  </a:lnTo>
                  <a:cubicBezTo>
                    <a:pt x="220259" y="34892"/>
                    <a:pt x="222569" y="45750"/>
                    <a:pt x="222569" y="57148"/>
                  </a:cubicBezTo>
                  <a:cubicBezTo>
                    <a:pt x="222569" y="91342"/>
                    <a:pt x="201779" y="120679"/>
                    <a:pt x="172151" y="133211"/>
                  </a:cubicBezTo>
                  <a:lnTo>
                    <a:pt x="140021" y="139698"/>
                  </a:lnTo>
                  <a:lnTo>
                    <a:pt x="157361" y="139698"/>
                  </a:lnTo>
                  <a:cubicBezTo>
                    <a:pt x="213586" y="139698"/>
                    <a:pt x="259166" y="185278"/>
                    <a:pt x="259166" y="241503"/>
                  </a:cubicBezTo>
                  <a:cubicBezTo>
                    <a:pt x="259166" y="297728"/>
                    <a:pt x="213586" y="343308"/>
                    <a:pt x="157361" y="343308"/>
                  </a:cubicBezTo>
                  <a:lnTo>
                    <a:pt x="157360" y="343308"/>
                  </a:lnTo>
                  <a:cubicBezTo>
                    <a:pt x="213585" y="343308"/>
                    <a:pt x="259165" y="388888"/>
                    <a:pt x="259165" y="445113"/>
                  </a:cubicBezTo>
                  <a:cubicBezTo>
                    <a:pt x="259165" y="501338"/>
                    <a:pt x="213585" y="546918"/>
                    <a:pt x="157360" y="546918"/>
                  </a:cubicBezTo>
                  <a:close/>
                </a:path>
              </a:pathLst>
            </a:custGeom>
            <a:solidFill>
              <a:srgbClr val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3" name="角丸四角形 105">
              <a:extLst>
                <a:ext uri="{FF2B5EF4-FFF2-40B4-BE49-F238E27FC236}">
                  <a16:creationId xmlns:a16="http://schemas.microsoft.com/office/drawing/2014/main" id="{6E491BD5-BAEB-438C-A401-2513CE723167}"/>
                </a:ext>
              </a:extLst>
            </p:cNvPr>
            <p:cNvSpPr/>
            <p:nvPr/>
          </p:nvSpPr>
          <p:spPr>
            <a:xfrm rot="5400000">
              <a:off x="2405064" y="2351744"/>
              <a:ext cx="455692" cy="203610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4" name="角丸四角形 106">
              <a:extLst>
                <a:ext uri="{FF2B5EF4-FFF2-40B4-BE49-F238E27FC236}">
                  <a16:creationId xmlns:a16="http://schemas.microsoft.com/office/drawing/2014/main" id="{3186F534-40FA-4F72-8C11-DACE435E12AB}"/>
                </a:ext>
              </a:extLst>
            </p:cNvPr>
            <p:cNvSpPr/>
            <p:nvPr/>
          </p:nvSpPr>
          <p:spPr>
            <a:xfrm rot="5400000">
              <a:off x="2608674" y="2351745"/>
              <a:ext cx="455692" cy="203610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5" name="角丸四角形 107">
              <a:extLst>
                <a:ext uri="{FF2B5EF4-FFF2-40B4-BE49-F238E27FC236}">
                  <a16:creationId xmlns:a16="http://schemas.microsoft.com/office/drawing/2014/main" id="{E1F0C2B3-9805-4D55-B88D-1F83AC9E43AC}"/>
                </a:ext>
              </a:extLst>
            </p:cNvPr>
            <p:cNvSpPr/>
            <p:nvPr/>
          </p:nvSpPr>
          <p:spPr>
            <a:xfrm rot="5400000">
              <a:off x="2821270" y="2362644"/>
              <a:ext cx="399209" cy="165100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6" name="角丸四角形 104">
              <a:extLst>
                <a:ext uri="{FF2B5EF4-FFF2-40B4-BE49-F238E27FC236}">
                  <a16:creationId xmlns:a16="http://schemas.microsoft.com/office/drawing/2014/main" id="{263C2198-34FF-43D4-8B60-BC5CA0E84CED}"/>
                </a:ext>
              </a:extLst>
            </p:cNvPr>
            <p:cNvSpPr/>
            <p:nvPr/>
          </p:nvSpPr>
          <p:spPr>
            <a:xfrm rot="19800000">
              <a:off x="2192787" y="2491919"/>
              <a:ext cx="412035" cy="219076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042611271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249</Words>
  <Application>Microsoft Office PowerPoint</Application>
  <PresentationFormat>A4 210 x 297 mm</PresentationFormat>
  <Paragraphs>75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10" baseType="lpstr">
      <vt:lpstr>HGP明朝B</vt:lpstr>
      <vt:lpstr>メイリオ</vt:lpstr>
      <vt:lpstr>Arial</vt:lpstr>
      <vt:lpstr>Calibri</vt:lpstr>
      <vt:lpstr>Impact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pptxa83_そろばん教室生徒募集の貼り紙テンプレート</dc:title>
  <dc:subject>pptxa83_そろばん教室生徒募集の貼り紙テンプレート</dc:subject>
  <dc:creator>でじけろお</dc:creator>
  <cp:lastModifiedBy/>
  <cp:revision>1</cp:revision>
  <dcterms:created xsi:type="dcterms:W3CDTF">2014-01-30T05:12:09Z</dcterms:created>
  <dcterms:modified xsi:type="dcterms:W3CDTF">2019-07-10T12:56:09Z</dcterms:modified>
  <cp:category/>
  <cp:version>1</cp:version>
</cp:coreProperties>
</file>